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76" r:id="rId1"/>
  </p:sldMasterIdLst>
  <p:notesMasterIdLst>
    <p:notesMasterId r:id="rId11"/>
  </p:notesMasterIdLst>
  <p:sldIdLst>
    <p:sldId id="256" r:id="rId2"/>
    <p:sldId id="263" r:id="rId3"/>
    <p:sldId id="257" r:id="rId4"/>
    <p:sldId id="258" r:id="rId5"/>
    <p:sldId id="259" r:id="rId6"/>
    <p:sldId id="260" r:id="rId7"/>
    <p:sldId id="261" r:id="rId8"/>
    <p:sldId id="262" r:id="rId9"/>
    <p:sldId id="264"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Open Sans" panose="020B0604020202020204" charset="0"/>
      <p:regular r:id="rId20"/>
    </p:embeddedFont>
    <p:embeddedFont>
      <p:font typeface="Wingdings 3" panose="05040102010807070707" pitchFamily="18" charset="2"/>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5" d="100"/>
          <a:sy n="75" d="100"/>
        </p:scale>
        <p:origin x="1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495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1054" y="822960"/>
            <a:ext cx="9601200" cy="3566161"/>
          </a:xfrm>
        </p:spPr>
        <p:txBody>
          <a:bodyPr anchor="b">
            <a:normAutofit/>
          </a:bodyPr>
          <a:lstStyle>
            <a:lvl1pPr algn="l">
              <a:defRPr sz="5760">
                <a:effectLst/>
              </a:defRPr>
            </a:lvl1pPr>
          </a:lstStyle>
          <a:p>
            <a:r>
              <a:rPr lang="en-US"/>
              <a:t>Click to edit Master title style</a:t>
            </a:r>
            <a:endParaRPr lang="en-US" dirty="0"/>
          </a:p>
        </p:txBody>
      </p:sp>
      <p:sp>
        <p:nvSpPr>
          <p:cNvPr id="3" name="Subtitle 2"/>
          <p:cNvSpPr>
            <a:spLocks noGrp="1"/>
          </p:cNvSpPr>
          <p:nvPr>
            <p:ph type="subTitle" idx="1"/>
          </p:nvPr>
        </p:nvSpPr>
        <p:spPr>
          <a:xfrm>
            <a:off x="821054" y="4612641"/>
            <a:ext cx="7680960" cy="2336800"/>
          </a:xfrm>
        </p:spPr>
        <p:txBody>
          <a:bodyPr anchor="t">
            <a:normAutofit/>
          </a:bodyPr>
          <a:lstStyle>
            <a:lvl1pPr marL="0" indent="0" algn="l">
              <a:buNone/>
              <a:defRPr sz="2520">
                <a:solidFill>
                  <a:schemeClr val="bg2">
                    <a:lumMod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flipH="1">
            <a:off x="9873614" y="10160"/>
            <a:ext cx="4572000" cy="4572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329805" y="109855"/>
            <a:ext cx="7296786" cy="729678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8682990" y="274320"/>
            <a:ext cx="5943600" cy="5943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803005" y="38734"/>
            <a:ext cx="5823587" cy="582358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9414512" y="731522"/>
            <a:ext cx="5212079" cy="521207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9521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822960" y="640080"/>
            <a:ext cx="12982574" cy="374904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16" name="Text Placeholder 9"/>
          <p:cNvSpPr>
            <a:spLocks noGrp="1"/>
          </p:cNvSpPr>
          <p:nvPr>
            <p:ph type="body" sz="quarter" idx="14"/>
          </p:nvPr>
        </p:nvSpPr>
        <p:spPr>
          <a:xfrm>
            <a:off x="1097282" y="4612640"/>
            <a:ext cx="9965052" cy="548640"/>
          </a:xfrm>
        </p:spPr>
        <p:txBody>
          <a:bodyPr anchor="t">
            <a:normAutofit/>
          </a:bodyPr>
          <a:lstStyle>
            <a:lvl1pPr marL="0" indent="0">
              <a:buFontTx/>
              <a:buNone/>
              <a:defRPr sz="1920"/>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93790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21056" y="822960"/>
            <a:ext cx="12070080" cy="3291840"/>
          </a:xfrm>
        </p:spPr>
        <p:txBody>
          <a:bodyPr anchor="ctr">
            <a:normAutofit/>
          </a:bodyPr>
          <a:lstStyle>
            <a:lvl1pPr algn="l">
              <a:defRPr sz="3840" b="0" cap="all"/>
            </a:lvl1pPr>
          </a:lstStyle>
          <a:p>
            <a:r>
              <a:rPr lang="en-US"/>
              <a:t>Click to edit Master title style</a:t>
            </a:r>
            <a:endParaRPr lang="en-US" dirty="0"/>
          </a:p>
        </p:txBody>
      </p:sp>
      <p:sp>
        <p:nvSpPr>
          <p:cNvPr id="3" name="Text Placeholder 2"/>
          <p:cNvSpPr>
            <a:spLocks noGrp="1"/>
          </p:cNvSpPr>
          <p:nvPr>
            <p:ph type="body" idx="1"/>
          </p:nvPr>
        </p:nvSpPr>
        <p:spPr>
          <a:xfrm>
            <a:off x="821054" y="4937760"/>
            <a:ext cx="10243186" cy="2255520"/>
          </a:xfrm>
        </p:spPr>
        <p:txBody>
          <a:bodyPr anchor="ctr">
            <a:normAutofit/>
          </a:bodyPr>
          <a:lstStyle>
            <a:lvl1pPr marL="0" indent="0" algn="l">
              <a:buNone/>
              <a:defRPr sz="240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01436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9694" y="822960"/>
            <a:ext cx="10972801" cy="3291840"/>
          </a:xfrm>
        </p:spPr>
        <p:txBody>
          <a:bodyPr anchor="ctr">
            <a:normAutofit/>
          </a:bodyPr>
          <a:lstStyle>
            <a:lvl1pPr algn="l">
              <a:defRPr sz="384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35454" y="4114800"/>
            <a:ext cx="10241280" cy="457200"/>
          </a:xfrm>
        </p:spPr>
        <p:txBody>
          <a:bodyPr anchor="ctr"/>
          <a:lstStyle>
            <a:lvl1pPr marL="0" indent="0">
              <a:buFontTx/>
              <a:buNone/>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21056" y="5161281"/>
            <a:ext cx="10241280" cy="2021838"/>
          </a:xfrm>
        </p:spPr>
        <p:txBody>
          <a:bodyPr anchor="ctr">
            <a:normAutofit/>
          </a:bodyPr>
          <a:lstStyle>
            <a:lvl1pPr marL="0" indent="0" algn="l">
              <a:buNone/>
              <a:defRPr sz="240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638174" y="974667"/>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342494" y="3322321"/>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spTree>
    <p:extLst>
      <p:ext uri="{BB962C8B-B14F-4D97-AF65-F5344CB8AC3E}">
        <p14:creationId xmlns:p14="http://schemas.microsoft.com/office/powerpoint/2010/main" val="7534495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21054" y="4114800"/>
            <a:ext cx="10241280" cy="2036880"/>
          </a:xfrm>
        </p:spPr>
        <p:txBody>
          <a:bodyPr anchor="b">
            <a:normAutofit/>
          </a:bodyPr>
          <a:lstStyle>
            <a:lvl1pPr algn="l">
              <a:defRPr sz="3840" b="0" cap="all"/>
            </a:lvl1pPr>
          </a:lstStyle>
          <a:p>
            <a:r>
              <a:rPr lang="en-US"/>
              <a:t>Click to edit Master title style</a:t>
            </a:r>
            <a:endParaRPr lang="en-US" dirty="0"/>
          </a:p>
        </p:txBody>
      </p:sp>
      <p:sp>
        <p:nvSpPr>
          <p:cNvPr id="3" name="Text Placeholder 2"/>
          <p:cNvSpPr>
            <a:spLocks noGrp="1"/>
          </p:cNvSpPr>
          <p:nvPr>
            <p:ph type="body" idx="1"/>
          </p:nvPr>
        </p:nvSpPr>
        <p:spPr>
          <a:xfrm>
            <a:off x="821053" y="6159577"/>
            <a:ext cx="10243188" cy="1032480"/>
          </a:xfrm>
        </p:spPr>
        <p:txBody>
          <a:bodyPr anchor="t">
            <a:normAutofit/>
          </a:bodyPr>
          <a:lstStyle>
            <a:lvl1pPr marL="0" indent="0" algn="l">
              <a:buNone/>
              <a:defRPr sz="240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31390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69696" y="822960"/>
            <a:ext cx="10972800" cy="3291840"/>
          </a:xfrm>
        </p:spPr>
        <p:txBody>
          <a:bodyPr anchor="ctr">
            <a:normAutofit/>
          </a:bodyPr>
          <a:lstStyle>
            <a:lvl1pPr algn="l">
              <a:defRPr sz="384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1055" y="4714241"/>
            <a:ext cx="10241281" cy="1259839"/>
          </a:xfrm>
        </p:spPr>
        <p:txBody>
          <a:bodyPr vert="horz" lIns="91440" tIns="45720" rIns="91440" bIns="45720" rtlCol="0" anchor="b">
            <a:normAutofit/>
          </a:bodyPr>
          <a:lstStyle>
            <a:lvl1pPr>
              <a:buNone/>
              <a:defRPr lang="en-US" sz="288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21054" y="5974080"/>
            <a:ext cx="10241281" cy="1219200"/>
          </a:xfrm>
        </p:spPr>
        <p:txBody>
          <a:bodyPr anchor="t">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638174" y="974667"/>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2" name="TextBox 11"/>
          <p:cNvSpPr txBox="1"/>
          <p:nvPr/>
        </p:nvSpPr>
        <p:spPr>
          <a:xfrm>
            <a:off x="12342494" y="3322321"/>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spTree>
    <p:extLst>
      <p:ext uri="{BB962C8B-B14F-4D97-AF65-F5344CB8AC3E}">
        <p14:creationId xmlns:p14="http://schemas.microsoft.com/office/powerpoint/2010/main" val="41191951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056" y="822960"/>
            <a:ext cx="12070080" cy="329184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21054" y="4714241"/>
            <a:ext cx="10241280" cy="1005840"/>
          </a:xfrm>
        </p:spPr>
        <p:txBody>
          <a:bodyPr vert="horz" lIns="91440" tIns="45720" rIns="91440" bIns="45720" rtlCol="0" anchor="b">
            <a:normAutofit/>
          </a:bodyPr>
          <a:lstStyle>
            <a:lvl1pPr>
              <a:buNone/>
              <a:defRPr lang="en-US" sz="288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21054" y="5720079"/>
            <a:ext cx="10241281" cy="1473200"/>
          </a:xfrm>
        </p:spPr>
        <p:txBody>
          <a:bodyPr anchor="t">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27176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43919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22254" y="822960"/>
            <a:ext cx="2468880"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22960" y="822960"/>
            <a:ext cx="9387840" cy="637032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776079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8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295851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148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210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474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20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276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62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1054" y="2407920"/>
            <a:ext cx="10241281" cy="2737920"/>
          </a:xfrm>
        </p:spPr>
        <p:txBody>
          <a:bodyPr anchor="b">
            <a:normAutofit/>
          </a:bodyPr>
          <a:lstStyle>
            <a:lvl1pPr algn="l">
              <a:defRPr sz="4320" b="0" cap="all"/>
            </a:lvl1pPr>
          </a:lstStyle>
          <a:p>
            <a:r>
              <a:rPr lang="en-US"/>
              <a:t>Click to edit Master title style</a:t>
            </a:r>
            <a:endParaRPr lang="en-US" dirty="0"/>
          </a:p>
        </p:txBody>
      </p:sp>
      <p:sp>
        <p:nvSpPr>
          <p:cNvPr id="3" name="Text Placeholder 2"/>
          <p:cNvSpPr>
            <a:spLocks noGrp="1"/>
          </p:cNvSpPr>
          <p:nvPr>
            <p:ph type="body" idx="1"/>
          </p:nvPr>
        </p:nvSpPr>
        <p:spPr>
          <a:xfrm>
            <a:off x="821056" y="5394960"/>
            <a:ext cx="10241280" cy="1798320"/>
          </a:xfrm>
        </p:spPr>
        <p:txBody>
          <a:bodyPr anchor="t">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74237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1054" y="822961"/>
            <a:ext cx="5925186" cy="4338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69760" y="822961"/>
            <a:ext cx="5921375" cy="433831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0492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66497" y="822960"/>
            <a:ext cx="5579744" cy="691514"/>
          </a:xfrm>
        </p:spPr>
        <p:txBody>
          <a:bodyPr anchor="b">
            <a:noAutofit/>
          </a:bodyPr>
          <a:lstStyle>
            <a:lvl1pPr marL="0" indent="0">
              <a:buNone/>
              <a:defRPr sz="336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821054" y="1524635"/>
            <a:ext cx="5925186" cy="363664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94879" y="822960"/>
            <a:ext cx="5598161" cy="691514"/>
          </a:xfrm>
        </p:spPr>
        <p:txBody>
          <a:bodyPr anchor="b">
            <a:noAutofit/>
          </a:bodyPr>
          <a:lstStyle>
            <a:lvl1pPr marL="0" indent="0">
              <a:buNone/>
              <a:defRPr sz="336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967854" y="1514474"/>
            <a:ext cx="5915026" cy="363664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2511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6872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311516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014" y="822960"/>
            <a:ext cx="4389120" cy="1645920"/>
          </a:xfrm>
        </p:spPr>
        <p:txBody>
          <a:bodyPr anchor="b">
            <a:normAutofit/>
          </a:bodyPr>
          <a:lstStyle>
            <a:lvl1pPr algn="l">
              <a:defRPr sz="2880" b="0"/>
            </a:lvl1pPr>
          </a:lstStyle>
          <a:p>
            <a:r>
              <a:rPr lang="en-US"/>
              <a:t>Click to edit Master title style</a:t>
            </a:r>
            <a:endParaRPr lang="en-US" dirty="0"/>
          </a:p>
        </p:txBody>
      </p:sp>
      <p:sp>
        <p:nvSpPr>
          <p:cNvPr id="3" name="Content Placeholder 2"/>
          <p:cNvSpPr>
            <a:spLocks noGrp="1"/>
          </p:cNvSpPr>
          <p:nvPr>
            <p:ph idx="1"/>
          </p:nvPr>
        </p:nvSpPr>
        <p:spPr>
          <a:xfrm>
            <a:off x="821055" y="822960"/>
            <a:ext cx="7132321" cy="637032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02014" y="2651760"/>
            <a:ext cx="4389120" cy="2509520"/>
          </a:xfrm>
        </p:spPr>
        <p:txBody>
          <a:bodyPr anchor="t">
            <a:normAutofit/>
          </a:bodyPr>
          <a:lstStyle>
            <a:lvl1pPr marL="0" indent="0">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92319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7374" y="1737360"/>
            <a:ext cx="7223760" cy="1371600"/>
          </a:xfrm>
        </p:spPr>
        <p:txBody>
          <a:bodyPr anchor="b">
            <a:normAutofit/>
          </a:bodyPr>
          <a:lstStyle>
            <a:lvl1pPr algn="l">
              <a:defRPr sz="336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186814" y="1097280"/>
            <a:ext cx="3937169" cy="5486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5667374" y="3332480"/>
            <a:ext cx="7225666" cy="2458720"/>
          </a:xfrm>
        </p:spPr>
        <p:txBody>
          <a:bodyPr anchor="t">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9891181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93000">
              <a:schemeClr val="accent5">
                <a:lumMod val="40000"/>
                <a:lumOff val="6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1048363" y="3556000"/>
            <a:ext cx="3578230" cy="385064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821054" y="5384799"/>
            <a:ext cx="10241280" cy="180848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1054" y="822961"/>
            <a:ext cx="10241280" cy="433832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885294" y="7406641"/>
            <a:ext cx="1920240" cy="438150"/>
          </a:xfrm>
          <a:prstGeom prst="rect">
            <a:avLst/>
          </a:prstGeom>
        </p:spPr>
        <p:txBody>
          <a:bodyPr vert="horz" lIns="91440" tIns="45720" rIns="91440" bIns="45720" rtlCol="0" anchor="t"/>
          <a:lstStyle>
            <a:lvl1pPr algn="r">
              <a:defRPr sz="1200" b="0" i="0">
                <a:solidFill>
                  <a:schemeClr val="bg2">
                    <a:lumMod val="50000"/>
                  </a:schemeClr>
                </a:solidFill>
                <a:effectLst/>
                <a:latin typeface="+mn-lt"/>
              </a:defRPr>
            </a:lvl1pPr>
          </a:lstStyle>
          <a:p>
            <a:fld id="{90298CD5-6C1E-4009-B41F-6DF62E31D3BE}" type="datetimeFigureOut">
              <a:rPr lang="en-US" smtClean="0"/>
              <a:pPr/>
              <a:t>4/23/2025</a:t>
            </a:fld>
            <a:endParaRPr lang="en-US" dirty="0"/>
          </a:p>
        </p:txBody>
      </p:sp>
      <p:sp>
        <p:nvSpPr>
          <p:cNvPr id="5" name="Footer Placeholder 4"/>
          <p:cNvSpPr>
            <a:spLocks noGrp="1"/>
          </p:cNvSpPr>
          <p:nvPr>
            <p:ph type="ftr" sz="quarter" idx="3"/>
          </p:nvPr>
        </p:nvSpPr>
        <p:spPr>
          <a:xfrm>
            <a:off x="821054" y="7406641"/>
            <a:ext cx="9052560" cy="438150"/>
          </a:xfrm>
          <a:prstGeom prst="rect">
            <a:avLst/>
          </a:prstGeom>
        </p:spPr>
        <p:txBody>
          <a:bodyPr vert="horz" lIns="91440" tIns="45720" rIns="91440" bIns="45720" rtlCol="0" anchor="t"/>
          <a:lstStyle>
            <a:lvl1pPr algn="l">
              <a:defRPr sz="12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2435841" y="6694171"/>
            <a:ext cx="1370694" cy="803910"/>
          </a:xfrm>
          <a:prstGeom prst="rect">
            <a:avLst/>
          </a:prstGeom>
        </p:spPr>
        <p:txBody>
          <a:bodyPr vert="horz" lIns="91440" tIns="45720" rIns="91440" bIns="45720" rtlCol="0" anchor="b"/>
          <a:lstStyle>
            <a:lvl1pPr algn="r">
              <a:defRPr sz="384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2727272"/>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Lst>
  <p:hf sldNum="0" hdr="0" ftr="0" dt="0"/>
  <p:txStyles>
    <p:titleStyle>
      <a:lvl1pPr algn="l" defTabSz="548640" rtl="0" eaLnBrk="1" latinLnBrk="0" hangingPunct="1">
        <a:spcBef>
          <a:spcPct val="0"/>
        </a:spcBef>
        <a:buNone/>
        <a:defRPr sz="432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160" kern="1200" cap="none">
          <a:solidFill>
            <a:schemeClr val="bg2">
              <a:lumMod val="75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920" kern="1200" cap="none">
          <a:solidFill>
            <a:schemeClr val="bg2">
              <a:lumMod val="75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4pPr>
      <a:lvl5pPr marL="240030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hyperlink" Target="https://cloudxperte.com/" TargetMode="External"/><Relationship Id="rId5" Type="http://schemas.openxmlformats.org/officeDocument/2006/relationships/image" Target="../media/image21.png"/><Relationship Id="rId10" Type="http://schemas.openxmlformats.org/officeDocument/2006/relationships/hyperlink" Target="mailto:info@cloudxperte.com" TargetMode="External"/><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28624"/>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The CloudXperte AI Assistant offering</a:t>
            </a:r>
            <a:endParaRPr lang="en-US" sz="4450" dirty="0"/>
          </a:p>
        </p:txBody>
      </p:sp>
      <p:sp>
        <p:nvSpPr>
          <p:cNvPr id="4" name="Text 1"/>
          <p:cNvSpPr/>
          <p:nvPr/>
        </p:nvSpPr>
        <p:spPr>
          <a:xfrm>
            <a:off x="6280190" y="408634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check out </a:t>
            </a:r>
            <a:r>
              <a:rPr lang="en-US" sz="1750" dirty="0">
                <a:solidFill>
                  <a:srgbClr val="835E54"/>
                </a:solidFill>
                <a:latin typeface="Open Sans" pitchFamily="34" charset="0"/>
                <a:ea typeface="Open Sans" pitchFamily="34" charset="-122"/>
                <a:cs typeface="Open Sans" pitchFamily="34" charset="-120"/>
              </a:rPr>
              <a:t>www.VehicleTracking.ai</a:t>
            </a:r>
            <a:r>
              <a:rPr lang="en-US" sz="1750" dirty="0">
                <a:solidFill>
                  <a:srgbClr val="443728"/>
                </a:solidFill>
                <a:latin typeface="Open Sans" pitchFamily="34" charset="0"/>
                <a:ea typeface="Open Sans" pitchFamily="34" charset="-122"/>
                <a:cs typeface="Open Sans" pitchFamily="34" charset="-120"/>
              </a:rPr>
              <a:t>, our AI assistant solution gives quick, accurate answers to customers while showing you helpful data about your operations. It works with your current systems, cuts response times by up to 80%, and helps you make better decisions to improve fleet efficiency and grow your business.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61135"/>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About CloudXperte</a:t>
            </a:r>
            <a:endParaRPr lang="en-US" sz="4450" dirty="0"/>
          </a:p>
        </p:txBody>
      </p:sp>
      <p:sp>
        <p:nvSpPr>
          <p:cNvPr id="4" name="Shape 1"/>
          <p:cNvSpPr/>
          <p:nvPr/>
        </p:nvSpPr>
        <p:spPr>
          <a:xfrm>
            <a:off x="6280190" y="2765227"/>
            <a:ext cx="510302" cy="510302"/>
          </a:xfrm>
          <a:prstGeom prst="roundRect">
            <a:avLst>
              <a:gd name="adj" fmla="val 18669"/>
            </a:avLst>
          </a:prstGeom>
          <a:solidFill>
            <a:srgbClr val="EBE2E0"/>
          </a:solidFill>
          <a:ln w="7620">
            <a:solidFill>
              <a:srgbClr val="D1C8C6"/>
            </a:solidFill>
            <a:prstDash val="solid"/>
          </a:ln>
        </p:spPr>
      </p:sp>
      <p:pic>
        <p:nvPicPr>
          <p:cNvPr id="5" name="Image 1" descr="preencoded.png"/>
          <p:cNvPicPr>
            <a:picLocks noChangeAspect="1"/>
          </p:cNvPicPr>
          <p:nvPr/>
        </p:nvPicPr>
        <p:blipFill>
          <a:blip r:embed="rId4"/>
          <a:stretch>
            <a:fillRect/>
          </a:stretch>
        </p:blipFill>
        <p:spPr>
          <a:xfrm>
            <a:off x="6365260" y="2807732"/>
            <a:ext cx="340162" cy="425291"/>
          </a:xfrm>
          <a:prstGeom prst="rect">
            <a:avLst/>
          </a:prstGeom>
        </p:spPr>
      </p:pic>
      <p:sp>
        <p:nvSpPr>
          <p:cNvPr id="6" name="Text 2"/>
          <p:cNvSpPr/>
          <p:nvPr/>
        </p:nvSpPr>
        <p:spPr>
          <a:xfrm>
            <a:off x="7017306" y="276522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Expertise</a:t>
            </a:r>
            <a:endParaRPr lang="en-US" sz="2200" dirty="0"/>
          </a:p>
        </p:txBody>
      </p:sp>
      <p:sp>
        <p:nvSpPr>
          <p:cNvPr id="7" name="Text 3"/>
          <p:cNvSpPr/>
          <p:nvPr/>
        </p:nvSpPr>
        <p:spPr>
          <a:xfrm>
            <a:off x="7017306" y="3255645"/>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We've completed over 350 projects worldwide. Top companies trust us as their tech advisors across many industries.</a:t>
            </a:r>
            <a:endParaRPr lang="en-US" sz="1750" dirty="0"/>
          </a:p>
        </p:txBody>
      </p:sp>
      <p:sp>
        <p:nvSpPr>
          <p:cNvPr id="8" name="Shape 4"/>
          <p:cNvSpPr/>
          <p:nvPr/>
        </p:nvSpPr>
        <p:spPr>
          <a:xfrm>
            <a:off x="10171867" y="2765227"/>
            <a:ext cx="510302" cy="510302"/>
          </a:xfrm>
          <a:prstGeom prst="roundRect">
            <a:avLst>
              <a:gd name="adj" fmla="val 18669"/>
            </a:avLst>
          </a:prstGeom>
          <a:solidFill>
            <a:srgbClr val="EBE2E0"/>
          </a:solidFill>
          <a:ln w="7620">
            <a:solidFill>
              <a:srgbClr val="D1C8C6"/>
            </a:solidFill>
            <a:prstDash val="solid"/>
          </a:ln>
        </p:spPr>
      </p:sp>
      <p:pic>
        <p:nvPicPr>
          <p:cNvPr id="9" name="Image 2" descr="preencoded.png"/>
          <p:cNvPicPr>
            <a:picLocks noChangeAspect="1"/>
          </p:cNvPicPr>
          <p:nvPr/>
        </p:nvPicPr>
        <p:blipFill>
          <a:blip r:embed="rId5"/>
          <a:stretch>
            <a:fillRect/>
          </a:stretch>
        </p:blipFill>
        <p:spPr>
          <a:xfrm>
            <a:off x="10256937" y="2807732"/>
            <a:ext cx="340162" cy="425291"/>
          </a:xfrm>
          <a:prstGeom prst="rect">
            <a:avLst/>
          </a:prstGeom>
        </p:spPr>
      </p:pic>
      <p:sp>
        <p:nvSpPr>
          <p:cNvPr id="10" name="Text 5"/>
          <p:cNvSpPr/>
          <p:nvPr/>
        </p:nvSpPr>
        <p:spPr>
          <a:xfrm>
            <a:off x="10908983" y="276522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Innovation</a:t>
            </a:r>
            <a:endParaRPr lang="en-US" sz="2200" dirty="0"/>
          </a:p>
        </p:txBody>
      </p:sp>
      <p:sp>
        <p:nvSpPr>
          <p:cNvPr id="11" name="Text 6"/>
          <p:cNvSpPr/>
          <p:nvPr/>
        </p:nvSpPr>
        <p:spPr>
          <a:xfrm>
            <a:off x="10908983" y="3255645"/>
            <a:ext cx="2927747" cy="1451610"/>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We build custom solutions that work well and solve tough business problems for our clients.</a:t>
            </a:r>
            <a:endParaRPr lang="en-US" sz="1750" dirty="0"/>
          </a:p>
        </p:txBody>
      </p:sp>
      <p:sp>
        <p:nvSpPr>
          <p:cNvPr id="12" name="Shape 7"/>
          <p:cNvSpPr/>
          <p:nvPr/>
        </p:nvSpPr>
        <p:spPr>
          <a:xfrm>
            <a:off x="6280190" y="5552123"/>
            <a:ext cx="510302" cy="510302"/>
          </a:xfrm>
          <a:prstGeom prst="roundRect">
            <a:avLst>
              <a:gd name="adj" fmla="val 18669"/>
            </a:avLst>
          </a:prstGeom>
          <a:solidFill>
            <a:srgbClr val="EBE2E0"/>
          </a:solidFill>
          <a:ln w="7620">
            <a:solidFill>
              <a:srgbClr val="D1C8C6"/>
            </a:solidFill>
            <a:prstDash val="solid"/>
          </a:ln>
        </p:spPr>
      </p:sp>
      <p:pic>
        <p:nvPicPr>
          <p:cNvPr id="13" name="Image 3" descr="preencoded.png"/>
          <p:cNvPicPr>
            <a:picLocks noChangeAspect="1"/>
          </p:cNvPicPr>
          <p:nvPr/>
        </p:nvPicPr>
        <p:blipFill>
          <a:blip r:embed="rId6"/>
          <a:stretch>
            <a:fillRect/>
          </a:stretch>
        </p:blipFill>
        <p:spPr>
          <a:xfrm>
            <a:off x="6365260" y="5594628"/>
            <a:ext cx="340162" cy="425291"/>
          </a:xfrm>
          <a:prstGeom prst="rect">
            <a:avLst/>
          </a:prstGeom>
        </p:spPr>
      </p:pic>
      <p:sp>
        <p:nvSpPr>
          <p:cNvPr id="14" name="Text 8"/>
          <p:cNvSpPr/>
          <p:nvPr/>
        </p:nvSpPr>
        <p:spPr>
          <a:xfrm>
            <a:off x="7017306" y="555212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Global Reach</a:t>
            </a:r>
            <a:endParaRPr lang="en-US" sz="2200" dirty="0"/>
          </a:p>
        </p:txBody>
      </p:sp>
      <p:sp>
        <p:nvSpPr>
          <p:cNvPr id="15" name="Text 9"/>
          <p:cNvSpPr/>
          <p:nvPr/>
        </p:nvSpPr>
        <p:spPr>
          <a:xfrm>
            <a:off x="7017306" y="6042541"/>
            <a:ext cx="6819305" cy="725805"/>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Our AI tools help clients around the world, meeting local needs while keeping high standards everywhere.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9829" y="776168"/>
            <a:ext cx="7617143" cy="2822138"/>
          </a:xfrm>
          <a:prstGeom prst="rect">
            <a:avLst/>
          </a:prstGeom>
          <a:noFill/>
          <a:ln/>
        </p:spPr>
        <p:txBody>
          <a:bodyPr wrap="square" lIns="0" tIns="0" rIns="0" bIns="0" rtlCol="0" anchor="t"/>
          <a:lstStyle/>
          <a:p>
            <a:pPr marL="0" indent="0" algn="l">
              <a:lnSpc>
                <a:spcPts val="7400"/>
              </a:lnSpc>
              <a:buNone/>
            </a:pPr>
            <a:r>
              <a:rPr lang="en-US" sz="5900" b="1" dirty="0">
                <a:solidFill>
                  <a:srgbClr val="443728"/>
                </a:solidFill>
                <a:latin typeface="Crimson Pro Bold" pitchFamily="34" charset="0"/>
                <a:ea typeface="Crimson Pro Bold" pitchFamily="34" charset="-122"/>
                <a:cs typeface="Crimson Pro Bold" pitchFamily="34" charset="-120"/>
              </a:rPr>
              <a:t>How cloudXperte Revolutionizing Product Knowledge</a:t>
            </a:r>
            <a:endParaRPr lang="en-US" sz="5900" dirty="0"/>
          </a:p>
        </p:txBody>
      </p:sp>
      <p:sp>
        <p:nvSpPr>
          <p:cNvPr id="4" name="Text 1"/>
          <p:cNvSpPr/>
          <p:nvPr/>
        </p:nvSpPr>
        <p:spPr>
          <a:xfrm>
            <a:off x="6249829" y="3925491"/>
            <a:ext cx="7617143" cy="697944"/>
          </a:xfrm>
          <a:prstGeom prst="rect">
            <a:avLst/>
          </a:prstGeom>
          <a:noFill/>
          <a:ln/>
        </p:spPr>
        <p:txBody>
          <a:bodyPr wrap="square" lIns="0" tIns="0" rIns="0" bIns="0" rtlCol="0" anchor="t"/>
          <a:lstStyle/>
          <a:p>
            <a:pPr marL="0" indent="0" algn="l">
              <a:lnSpc>
                <a:spcPts val="2700"/>
              </a:lnSpc>
              <a:buNone/>
            </a:pPr>
            <a:r>
              <a:rPr lang="en-US" sz="1700" dirty="0">
                <a:solidFill>
                  <a:srgbClr val="443728"/>
                </a:solidFill>
                <a:latin typeface="Open Sans" pitchFamily="34" charset="0"/>
                <a:ea typeface="Open Sans" pitchFamily="34" charset="-122"/>
                <a:cs typeface="Open Sans" pitchFamily="34" charset="-120"/>
              </a:rPr>
              <a:t>Built for software product teams to solve documentation problems and work more efficiently.</a:t>
            </a:r>
            <a:endParaRPr lang="en-US" sz="1700" dirty="0"/>
          </a:p>
        </p:txBody>
      </p:sp>
      <p:sp>
        <p:nvSpPr>
          <p:cNvPr id="5" name="Text 2"/>
          <p:cNvSpPr/>
          <p:nvPr/>
        </p:nvSpPr>
        <p:spPr>
          <a:xfrm>
            <a:off x="6249829" y="4868823"/>
            <a:ext cx="7617143" cy="697944"/>
          </a:xfrm>
          <a:prstGeom prst="rect">
            <a:avLst/>
          </a:prstGeom>
          <a:noFill/>
          <a:ln/>
        </p:spPr>
        <p:txBody>
          <a:bodyPr wrap="square" lIns="0" tIns="0" rIns="0" bIns="0" rtlCol="0" anchor="t"/>
          <a:lstStyle/>
          <a:p>
            <a:pPr marL="0" indent="0" algn="l">
              <a:lnSpc>
                <a:spcPts val="2700"/>
              </a:lnSpc>
              <a:buNone/>
            </a:pPr>
            <a:r>
              <a:rPr lang="en-US" sz="1700" dirty="0">
                <a:solidFill>
                  <a:srgbClr val="443728"/>
                </a:solidFill>
                <a:latin typeface="Open Sans" pitchFamily="34" charset="0"/>
                <a:ea typeface="Open Sans" pitchFamily="34" charset="-122"/>
                <a:cs typeface="Open Sans" pitchFamily="34" charset="-120"/>
              </a:rPr>
              <a:t>Our AI Assistant fills knowledge gaps by giving you quick, accurate information about product features and design.</a:t>
            </a:r>
            <a:endParaRPr lang="en-US" sz="1700" dirty="0"/>
          </a:p>
        </p:txBody>
      </p:sp>
      <p:sp>
        <p:nvSpPr>
          <p:cNvPr id="6" name="Text 3"/>
          <p:cNvSpPr/>
          <p:nvPr/>
        </p:nvSpPr>
        <p:spPr>
          <a:xfrm>
            <a:off x="6249829" y="5812155"/>
            <a:ext cx="7617143" cy="697944"/>
          </a:xfrm>
          <a:prstGeom prst="rect">
            <a:avLst/>
          </a:prstGeom>
          <a:noFill/>
          <a:ln/>
        </p:spPr>
        <p:txBody>
          <a:bodyPr wrap="square" lIns="0" tIns="0" rIns="0" bIns="0" rtlCol="0" anchor="t"/>
          <a:lstStyle/>
          <a:p>
            <a:pPr marL="0" indent="0" algn="l">
              <a:lnSpc>
                <a:spcPts val="2700"/>
              </a:lnSpc>
              <a:buNone/>
            </a:pPr>
            <a:r>
              <a:rPr lang="en-US" sz="1700" dirty="0">
                <a:solidFill>
                  <a:srgbClr val="443728"/>
                </a:solidFill>
                <a:latin typeface="Open Sans" pitchFamily="34" charset="0"/>
                <a:ea typeface="Open Sans" pitchFamily="34" charset="-122"/>
                <a:cs typeface="Open Sans" pitchFamily="34" charset="-120"/>
              </a:rPr>
              <a:t>It understands how different parts of your software connect and work together, providing clear explanations that are both accurate and relevant.</a:t>
            </a:r>
            <a:endParaRPr lang="en-US" sz="1700" dirty="0"/>
          </a:p>
        </p:txBody>
      </p:sp>
      <p:sp>
        <p:nvSpPr>
          <p:cNvPr id="7" name="Text 4"/>
          <p:cNvSpPr/>
          <p:nvPr/>
        </p:nvSpPr>
        <p:spPr>
          <a:xfrm>
            <a:off x="6249829" y="6755487"/>
            <a:ext cx="7617143" cy="697944"/>
          </a:xfrm>
          <a:prstGeom prst="rect">
            <a:avLst/>
          </a:prstGeom>
          <a:noFill/>
          <a:ln/>
        </p:spPr>
        <p:txBody>
          <a:bodyPr wrap="square" lIns="0" tIns="0" rIns="0" bIns="0" rtlCol="0" anchor="t"/>
          <a:lstStyle/>
          <a:p>
            <a:pPr marL="0" indent="0" algn="l">
              <a:lnSpc>
                <a:spcPts val="2700"/>
              </a:lnSpc>
              <a:buNone/>
            </a:pPr>
            <a:r>
              <a:rPr lang="en-US" sz="1700" dirty="0">
                <a:solidFill>
                  <a:srgbClr val="443728"/>
                </a:solidFill>
                <a:latin typeface="Open Sans" pitchFamily="34" charset="0"/>
                <a:ea typeface="Open Sans" pitchFamily="34" charset="-122"/>
                <a:cs typeface="Open Sans" pitchFamily="34" charset="-120"/>
              </a:rPr>
              <a:t>It also helps analyze data, turning complex information into useful insights by automatically processing real-time statistics.</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47405"/>
            <a:ext cx="9054465" cy="708779"/>
          </a:xfrm>
          <a:prstGeom prst="rect">
            <a:avLst/>
          </a:prstGeom>
          <a:noFill/>
          <a:ln/>
        </p:spPr>
        <p:txBody>
          <a:bodyPr wrap="none" lIns="0" tIns="0" rIns="0" bIns="0" rtlCol="0" anchor="t"/>
          <a:lstStyle/>
          <a:p>
            <a:pPr marL="0" indent="0" algn="l">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Making Customer Connections Better</a:t>
            </a:r>
            <a:endParaRPr lang="en-US" sz="4450" dirty="0"/>
          </a:p>
        </p:txBody>
      </p:sp>
      <p:pic>
        <p:nvPicPr>
          <p:cNvPr id="3" name="Image 0" descr="preencoded.png"/>
          <p:cNvPicPr>
            <a:picLocks noChangeAspect="1"/>
          </p:cNvPicPr>
          <p:nvPr/>
        </p:nvPicPr>
        <p:blipFill>
          <a:blip r:embed="rId3"/>
          <a:stretch>
            <a:fillRect/>
          </a:stretch>
        </p:blipFill>
        <p:spPr>
          <a:xfrm>
            <a:off x="793790" y="2309813"/>
            <a:ext cx="4120753" cy="2546747"/>
          </a:xfrm>
          <a:prstGeom prst="rect">
            <a:avLst/>
          </a:prstGeom>
        </p:spPr>
      </p:pic>
      <p:sp>
        <p:nvSpPr>
          <p:cNvPr id="4" name="Text 1"/>
          <p:cNvSpPr/>
          <p:nvPr/>
        </p:nvSpPr>
        <p:spPr>
          <a:xfrm>
            <a:off x="793790" y="514004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Always Available Help</a:t>
            </a:r>
            <a:endParaRPr lang="en-US" sz="2200" dirty="0"/>
          </a:p>
        </p:txBody>
      </p:sp>
      <p:sp>
        <p:nvSpPr>
          <p:cNvPr id="5" name="Text 2"/>
          <p:cNvSpPr/>
          <p:nvPr/>
        </p:nvSpPr>
        <p:spPr>
          <a:xfrm>
            <a:off x="793790" y="5630466"/>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Get help anytime, day or night. No waiting for answers, with support ready in every time zone.</a:t>
            </a:r>
            <a:endParaRPr lang="en-US" sz="1750" dirty="0"/>
          </a:p>
        </p:txBody>
      </p:sp>
      <p:pic>
        <p:nvPicPr>
          <p:cNvPr id="6" name="Image 1" descr="preencoded.png"/>
          <p:cNvPicPr>
            <a:picLocks noChangeAspect="1"/>
          </p:cNvPicPr>
          <p:nvPr/>
        </p:nvPicPr>
        <p:blipFill>
          <a:blip r:embed="rId4"/>
          <a:stretch>
            <a:fillRect/>
          </a:stretch>
        </p:blipFill>
        <p:spPr>
          <a:xfrm>
            <a:off x="5254704" y="2309813"/>
            <a:ext cx="4120872" cy="2546866"/>
          </a:xfrm>
          <a:prstGeom prst="rect">
            <a:avLst/>
          </a:prstGeom>
        </p:spPr>
      </p:pic>
      <p:sp>
        <p:nvSpPr>
          <p:cNvPr id="7" name="Text 3"/>
          <p:cNvSpPr/>
          <p:nvPr/>
        </p:nvSpPr>
        <p:spPr>
          <a:xfrm>
            <a:off x="5254704" y="5140166"/>
            <a:ext cx="3678317"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Smart Message Understanding</a:t>
            </a:r>
            <a:endParaRPr lang="en-US" sz="2200" dirty="0"/>
          </a:p>
        </p:txBody>
      </p:sp>
      <p:sp>
        <p:nvSpPr>
          <p:cNvPr id="8" name="Text 4"/>
          <p:cNvSpPr/>
          <p:nvPr/>
        </p:nvSpPr>
        <p:spPr>
          <a:xfrm>
            <a:off x="5254704" y="5630585"/>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Our AI reads questions clearly, finds the right area of the product, and gives answers that fit your needs.</a:t>
            </a:r>
            <a:endParaRPr lang="en-US" sz="1750" dirty="0"/>
          </a:p>
        </p:txBody>
      </p:sp>
      <p:pic>
        <p:nvPicPr>
          <p:cNvPr id="9" name="Image 2" descr="preencoded.png"/>
          <p:cNvPicPr>
            <a:picLocks noChangeAspect="1"/>
          </p:cNvPicPr>
          <p:nvPr/>
        </p:nvPicPr>
        <p:blipFill>
          <a:blip r:embed="rId5"/>
          <a:stretch>
            <a:fillRect/>
          </a:stretch>
        </p:blipFill>
        <p:spPr>
          <a:xfrm>
            <a:off x="9715738" y="2309813"/>
            <a:ext cx="4120753" cy="2546747"/>
          </a:xfrm>
          <a:prstGeom prst="rect">
            <a:avLst/>
          </a:prstGeom>
        </p:spPr>
      </p:pic>
      <p:sp>
        <p:nvSpPr>
          <p:cNvPr id="10" name="Text 5"/>
          <p:cNvSpPr/>
          <p:nvPr/>
        </p:nvSpPr>
        <p:spPr>
          <a:xfrm>
            <a:off x="9715738" y="5140047"/>
            <a:ext cx="3180159"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Better Sales Conversations</a:t>
            </a:r>
            <a:endParaRPr lang="en-US" sz="2200" dirty="0"/>
          </a:p>
        </p:txBody>
      </p:sp>
      <p:sp>
        <p:nvSpPr>
          <p:cNvPr id="11" name="Text 6"/>
          <p:cNvSpPr/>
          <p:nvPr/>
        </p:nvSpPr>
        <p:spPr>
          <a:xfrm>
            <a:off x="9715738"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Helps sales teams by letting potential customers explore what our product can do and get information about what matters to them.</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35819"/>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Key Features &amp; Benefits</a:t>
            </a:r>
            <a:endParaRPr lang="en-US" sz="4450" dirty="0"/>
          </a:p>
        </p:txBody>
      </p:sp>
      <p:sp>
        <p:nvSpPr>
          <p:cNvPr id="4" name="Shape 1"/>
          <p:cNvSpPr/>
          <p:nvPr/>
        </p:nvSpPr>
        <p:spPr>
          <a:xfrm>
            <a:off x="6280190" y="1884759"/>
            <a:ext cx="7556421" cy="1685092"/>
          </a:xfrm>
          <a:prstGeom prst="roundRect">
            <a:avLst>
              <a:gd name="adj" fmla="val 5654"/>
            </a:avLst>
          </a:prstGeom>
          <a:solidFill>
            <a:srgbClr val="EBE2E0"/>
          </a:solidFill>
          <a:ln w="7620">
            <a:solidFill>
              <a:srgbClr val="D1C8C6"/>
            </a:solidFill>
            <a:prstDash val="solid"/>
          </a:ln>
        </p:spPr>
      </p:sp>
      <p:sp>
        <p:nvSpPr>
          <p:cNvPr id="5" name="Text 2"/>
          <p:cNvSpPr/>
          <p:nvPr/>
        </p:nvSpPr>
        <p:spPr>
          <a:xfrm>
            <a:off x="6514624" y="211919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24/7 Availability</a:t>
            </a:r>
            <a:endParaRPr lang="en-US" sz="2200" dirty="0"/>
          </a:p>
        </p:txBody>
      </p:sp>
      <p:sp>
        <p:nvSpPr>
          <p:cNvPr id="6" name="Text 3"/>
          <p:cNvSpPr/>
          <p:nvPr/>
        </p:nvSpPr>
        <p:spPr>
          <a:xfrm>
            <a:off x="6514624" y="2609612"/>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Always ready to help customers at any time. No waiting needed, which makes users around the world happy.</a:t>
            </a:r>
            <a:endParaRPr lang="en-US" sz="1750" dirty="0"/>
          </a:p>
        </p:txBody>
      </p:sp>
      <p:sp>
        <p:nvSpPr>
          <p:cNvPr id="7" name="Shape 4"/>
          <p:cNvSpPr/>
          <p:nvPr/>
        </p:nvSpPr>
        <p:spPr>
          <a:xfrm>
            <a:off x="6280190" y="3796665"/>
            <a:ext cx="7556421" cy="1685092"/>
          </a:xfrm>
          <a:prstGeom prst="roundRect">
            <a:avLst>
              <a:gd name="adj" fmla="val 5654"/>
            </a:avLst>
          </a:prstGeom>
          <a:solidFill>
            <a:srgbClr val="EBE2E0"/>
          </a:solidFill>
          <a:ln w="7620">
            <a:solidFill>
              <a:srgbClr val="D1C8C6"/>
            </a:solidFill>
            <a:prstDash val="solid"/>
          </a:ln>
        </p:spPr>
      </p:sp>
      <p:sp>
        <p:nvSpPr>
          <p:cNvPr id="8" name="Text 5"/>
          <p:cNvSpPr/>
          <p:nvPr/>
        </p:nvSpPr>
        <p:spPr>
          <a:xfrm>
            <a:off x="6514624" y="4031099"/>
            <a:ext cx="3064550"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Personalized Interactions</a:t>
            </a:r>
            <a:endParaRPr lang="en-US" sz="2200" dirty="0"/>
          </a:p>
        </p:txBody>
      </p:sp>
      <p:sp>
        <p:nvSpPr>
          <p:cNvPr id="9" name="Text 6"/>
          <p:cNvSpPr/>
          <p:nvPr/>
        </p:nvSpPr>
        <p:spPr>
          <a:xfrm>
            <a:off x="6514624" y="4521517"/>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Creates better connections by using customer history to offer relevant help. This builds stronger relationships with users.</a:t>
            </a:r>
            <a:endParaRPr lang="en-US" sz="1750" dirty="0"/>
          </a:p>
        </p:txBody>
      </p:sp>
      <p:sp>
        <p:nvSpPr>
          <p:cNvPr id="10" name="Shape 7"/>
          <p:cNvSpPr/>
          <p:nvPr/>
        </p:nvSpPr>
        <p:spPr>
          <a:xfrm>
            <a:off x="6280190" y="5708571"/>
            <a:ext cx="7556421" cy="1685092"/>
          </a:xfrm>
          <a:prstGeom prst="roundRect">
            <a:avLst>
              <a:gd name="adj" fmla="val 5654"/>
            </a:avLst>
          </a:prstGeom>
          <a:solidFill>
            <a:srgbClr val="EBE2E0"/>
          </a:solidFill>
          <a:ln w="7620">
            <a:solidFill>
              <a:srgbClr val="D1C8C6"/>
            </a:solidFill>
            <a:prstDash val="solid"/>
          </a:ln>
        </p:spPr>
      </p:sp>
      <p:sp>
        <p:nvSpPr>
          <p:cNvPr id="11" name="Text 8"/>
          <p:cNvSpPr/>
          <p:nvPr/>
        </p:nvSpPr>
        <p:spPr>
          <a:xfrm>
            <a:off x="6514624" y="594300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Cost-Effective</a:t>
            </a:r>
            <a:endParaRPr lang="en-US" sz="2200" dirty="0"/>
          </a:p>
        </p:txBody>
      </p:sp>
      <p:sp>
        <p:nvSpPr>
          <p:cNvPr id="12" name="Text 9"/>
          <p:cNvSpPr/>
          <p:nvPr/>
        </p:nvSpPr>
        <p:spPr>
          <a:xfrm>
            <a:off x="6514624" y="6433423"/>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Saves up to 30% on costs by handling simple questions automatically. This lets your team focus on solving complex issues.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1996" y="633651"/>
            <a:ext cx="6219111" cy="653653"/>
          </a:xfrm>
          <a:prstGeom prst="rect">
            <a:avLst/>
          </a:prstGeom>
          <a:noFill/>
          <a:ln/>
        </p:spPr>
        <p:txBody>
          <a:bodyPr wrap="none" lIns="0" tIns="0" rIns="0" bIns="0" rtlCol="0" anchor="t"/>
          <a:lstStyle/>
          <a:p>
            <a:pPr marL="0" indent="0" algn="l">
              <a:lnSpc>
                <a:spcPts val="5100"/>
              </a:lnSpc>
              <a:buNone/>
            </a:pPr>
            <a:r>
              <a:rPr lang="en-US" sz="4100" b="1" dirty="0">
                <a:solidFill>
                  <a:srgbClr val="443728"/>
                </a:solidFill>
                <a:latin typeface="Crimson Pro Bold" pitchFamily="34" charset="0"/>
                <a:ea typeface="Crimson Pro Bold" pitchFamily="34" charset="-122"/>
                <a:cs typeface="Crimson Pro Bold" pitchFamily="34" charset="-120"/>
              </a:rPr>
              <a:t>Data Accuracy &amp; Ease of Use</a:t>
            </a:r>
            <a:endParaRPr lang="en-US" sz="4100" dirty="0"/>
          </a:p>
        </p:txBody>
      </p:sp>
      <p:sp>
        <p:nvSpPr>
          <p:cNvPr id="4" name="Text 1"/>
          <p:cNvSpPr/>
          <p:nvPr/>
        </p:nvSpPr>
        <p:spPr>
          <a:xfrm>
            <a:off x="731996" y="1809988"/>
            <a:ext cx="2614255" cy="326827"/>
          </a:xfrm>
          <a:prstGeom prst="rect">
            <a:avLst/>
          </a:prstGeom>
          <a:noFill/>
          <a:ln/>
        </p:spPr>
        <p:txBody>
          <a:bodyPr wrap="none" lIns="0" tIns="0" rIns="0" bIns="0" rtlCol="0" anchor="t"/>
          <a:lstStyle/>
          <a:p>
            <a:pPr marL="0" indent="0" algn="l">
              <a:lnSpc>
                <a:spcPts val="2550"/>
              </a:lnSpc>
              <a:buNone/>
            </a:pPr>
            <a:r>
              <a:rPr lang="en-US" sz="2050" b="1" dirty="0">
                <a:solidFill>
                  <a:srgbClr val="443728"/>
                </a:solidFill>
                <a:latin typeface="Crimson Pro Bold" pitchFamily="34" charset="0"/>
                <a:ea typeface="Crimson Pro Bold" pitchFamily="34" charset="-122"/>
                <a:cs typeface="Crimson Pro Bold" pitchFamily="34" charset="-120"/>
              </a:rPr>
              <a:t>Continuous Learning</a:t>
            </a:r>
            <a:endParaRPr lang="en-US" sz="2050" dirty="0"/>
          </a:p>
        </p:txBody>
      </p:sp>
      <p:sp>
        <p:nvSpPr>
          <p:cNvPr id="5" name="Text 2"/>
          <p:cNvSpPr/>
          <p:nvPr/>
        </p:nvSpPr>
        <p:spPr>
          <a:xfrm>
            <a:off x="731996" y="2345888"/>
            <a:ext cx="3584853" cy="3012162"/>
          </a:xfrm>
          <a:prstGeom prst="rect">
            <a:avLst/>
          </a:prstGeom>
          <a:noFill/>
          <a:ln/>
        </p:spPr>
        <p:txBody>
          <a:bodyPr wrap="square" lIns="0" tIns="0" rIns="0" bIns="0" rtlCol="0" anchor="t"/>
          <a:lstStyle/>
          <a:p>
            <a:pPr marL="0" indent="0" algn="l">
              <a:lnSpc>
                <a:spcPts val="2600"/>
              </a:lnSpc>
              <a:buNone/>
            </a:pPr>
            <a:r>
              <a:rPr lang="en-US" sz="1600" dirty="0">
                <a:solidFill>
                  <a:srgbClr val="443728"/>
                </a:solidFill>
                <a:latin typeface="Open Sans" pitchFamily="34" charset="0"/>
                <a:ea typeface="Open Sans" pitchFamily="34" charset="-122"/>
                <a:cs typeface="Open Sans" pitchFamily="34" charset="-120"/>
              </a:rPr>
              <a:t>Our AI assistant gets better with each conversation. It studies how people ask questions to improve its answers, helping it adapt to what users need and how they speak. We use feedback to make key improvements, cutting down on mistakes while keeping information up to date.</a:t>
            </a:r>
            <a:endParaRPr lang="en-US" sz="1600" dirty="0"/>
          </a:p>
        </p:txBody>
      </p:sp>
      <p:sp>
        <p:nvSpPr>
          <p:cNvPr id="6" name="Text 3"/>
          <p:cNvSpPr/>
          <p:nvPr/>
        </p:nvSpPr>
        <p:spPr>
          <a:xfrm>
            <a:off x="731996" y="5546169"/>
            <a:ext cx="3584853" cy="1673423"/>
          </a:xfrm>
          <a:prstGeom prst="rect">
            <a:avLst/>
          </a:prstGeom>
          <a:noFill/>
          <a:ln/>
        </p:spPr>
        <p:txBody>
          <a:bodyPr wrap="square" lIns="0" tIns="0" rIns="0" bIns="0" rtlCol="0" anchor="t"/>
          <a:lstStyle/>
          <a:p>
            <a:pPr marL="0" indent="0" algn="l">
              <a:lnSpc>
                <a:spcPts val="2600"/>
              </a:lnSpc>
              <a:buNone/>
            </a:pPr>
            <a:r>
              <a:rPr lang="en-US" sz="1600" dirty="0">
                <a:solidFill>
                  <a:srgbClr val="443728"/>
                </a:solidFill>
                <a:latin typeface="Open Sans" pitchFamily="34" charset="0"/>
                <a:ea typeface="Open Sans" pitchFamily="34" charset="-122"/>
                <a:cs typeface="Open Sans" pitchFamily="34" charset="-120"/>
              </a:rPr>
              <a:t>The system checks facts in real time to prevent wrong information, and we test thoroughly to make sure it works well across all customer support channels.</a:t>
            </a:r>
            <a:endParaRPr lang="en-US" sz="1600" dirty="0"/>
          </a:p>
        </p:txBody>
      </p:sp>
      <p:sp>
        <p:nvSpPr>
          <p:cNvPr id="7" name="Text 4"/>
          <p:cNvSpPr/>
          <p:nvPr/>
        </p:nvSpPr>
        <p:spPr>
          <a:xfrm>
            <a:off x="4834771" y="1809988"/>
            <a:ext cx="2614255" cy="326827"/>
          </a:xfrm>
          <a:prstGeom prst="rect">
            <a:avLst/>
          </a:prstGeom>
          <a:noFill/>
          <a:ln/>
        </p:spPr>
        <p:txBody>
          <a:bodyPr wrap="none" lIns="0" tIns="0" rIns="0" bIns="0" rtlCol="0" anchor="t"/>
          <a:lstStyle/>
          <a:p>
            <a:pPr marL="0" indent="0" algn="l">
              <a:lnSpc>
                <a:spcPts val="2550"/>
              </a:lnSpc>
              <a:buNone/>
            </a:pPr>
            <a:r>
              <a:rPr lang="en-US" sz="2050" b="1" dirty="0">
                <a:solidFill>
                  <a:srgbClr val="443728"/>
                </a:solidFill>
                <a:latin typeface="Crimson Pro Bold" pitchFamily="34" charset="0"/>
                <a:ea typeface="Crimson Pro Bold" pitchFamily="34" charset="-122"/>
                <a:cs typeface="Crimson Pro Bold" pitchFamily="34" charset="-120"/>
              </a:rPr>
              <a:t>Intuitive Interface</a:t>
            </a:r>
            <a:endParaRPr lang="en-US" sz="2050" dirty="0"/>
          </a:p>
        </p:txBody>
      </p:sp>
      <p:sp>
        <p:nvSpPr>
          <p:cNvPr id="8" name="Text 5"/>
          <p:cNvSpPr/>
          <p:nvPr/>
        </p:nvSpPr>
        <p:spPr>
          <a:xfrm>
            <a:off x="4834771" y="2345888"/>
            <a:ext cx="3584853" cy="1673423"/>
          </a:xfrm>
          <a:prstGeom prst="rect">
            <a:avLst/>
          </a:prstGeom>
          <a:noFill/>
          <a:ln/>
        </p:spPr>
        <p:txBody>
          <a:bodyPr wrap="square" lIns="0" tIns="0" rIns="0" bIns="0" rtlCol="0" anchor="t"/>
          <a:lstStyle/>
          <a:p>
            <a:pPr marL="0" indent="0" algn="l">
              <a:lnSpc>
                <a:spcPts val="2600"/>
              </a:lnSpc>
              <a:buNone/>
            </a:pPr>
            <a:r>
              <a:rPr lang="en-US" sz="1600" dirty="0">
                <a:solidFill>
                  <a:srgbClr val="443728"/>
                </a:solidFill>
                <a:latin typeface="Open Sans" pitchFamily="34" charset="0"/>
                <a:ea typeface="Open Sans" pitchFamily="34" charset="-122"/>
                <a:cs typeface="Open Sans" pitchFamily="34" charset="-120"/>
              </a:rPr>
              <a:t>Our platform is simple and easy to use, letting anyone manage content without needing technical skills. The clean design makes it accessible to everyone with no training needed.</a:t>
            </a:r>
            <a:endParaRPr lang="en-US" sz="1600" dirty="0"/>
          </a:p>
        </p:txBody>
      </p:sp>
      <p:sp>
        <p:nvSpPr>
          <p:cNvPr id="9" name="Text 6"/>
          <p:cNvSpPr/>
          <p:nvPr/>
        </p:nvSpPr>
        <p:spPr>
          <a:xfrm>
            <a:off x="4834771" y="4207431"/>
            <a:ext cx="3584853" cy="1338739"/>
          </a:xfrm>
          <a:prstGeom prst="rect">
            <a:avLst/>
          </a:prstGeom>
          <a:noFill/>
          <a:ln/>
        </p:spPr>
        <p:txBody>
          <a:bodyPr wrap="square" lIns="0" tIns="0" rIns="0" bIns="0" rtlCol="0" anchor="t"/>
          <a:lstStyle/>
          <a:p>
            <a:pPr marL="0" indent="0" algn="l">
              <a:lnSpc>
                <a:spcPts val="2600"/>
              </a:lnSpc>
              <a:buNone/>
            </a:pPr>
            <a:r>
              <a:rPr lang="en-US" sz="1600" dirty="0">
                <a:solidFill>
                  <a:srgbClr val="443728"/>
                </a:solidFill>
                <a:latin typeface="Open Sans" pitchFamily="34" charset="0"/>
                <a:ea typeface="Open Sans" pitchFamily="34" charset="-122"/>
                <a:cs typeface="Open Sans" pitchFamily="34" charset="-120"/>
              </a:rPr>
              <a:t>Features like drag-and-drop, simple navigation, and clear visual organization make it quick to learn and implement.</a:t>
            </a:r>
            <a:endParaRPr lang="en-US" sz="1600" dirty="0"/>
          </a:p>
        </p:txBody>
      </p:sp>
      <p:sp>
        <p:nvSpPr>
          <p:cNvPr id="10" name="Text 7"/>
          <p:cNvSpPr/>
          <p:nvPr/>
        </p:nvSpPr>
        <p:spPr>
          <a:xfrm>
            <a:off x="4834771" y="5734288"/>
            <a:ext cx="3584853" cy="1673423"/>
          </a:xfrm>
          <a:prstGeom prst="rect">
            <a:avLst/>
          </a:prstGeom>
          <a:noFill/>
          <a:ln/>
        </p:spPr>
        <p:txBody>
          <a:bodyPr wrap="square" lIns="0" tIns="0" rIns="0" bIns="0" rtlCol="0" anchor="t"/>
          <a:lstStyle/>
          <a:p>
            <a:pPr marL="0" indent="0" algn="l">
              <a:lnSpc>
                <a:spcPts val="2600"/>
              </a:lnSpc>
              <a:buNone/>
            </a:pPr>
            <a:r>
              <a:rPr lang="en-US" sz="1600" dirty="0">
                <a:solidFill>
                  <a:srgbClr val="443728"/>
                </a:solidFill>
                <a:latin typeface="Open Sans" pitchFamily="34" charset="0"/>
                <a:ea typeface="Open Sans" pitchFamily="34" charset="-122"/>
                <a:cs typeface="Open Sans" pitchFamily="34" charset="-120"/>
              </a:rPr>
              <a:t>Clear guides help users manage content on their own. It works smoothly with your existing systems to keep your business running efficiently.</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3302" y="553403"/>
            <a:ext cx="5024318" cy="628055"/>
          </a:xfrm>
          <a:prstGeom prst="rect">
            <a:avLst/>
          </a:prstGeom>
          <a:noFill/>
          <a:ln/>
        </p:spPr>
        <p:txBody>
          <a:bodyPr wrap="none" lIns="0" tIns="0" rIns="0" bIns="0" rtlCol="0" anchor="t"/>
          <a:lstStyle/>
          <a:p>
            <a:pPr marL="0" indent="0" algn="l">
              <a:lnSpc>
                <a:spcPts val="4900"/>
              </a:lnSpc>
              <a:buNone/>
            </a:pPr>
            <a:r>
              <a:rPr lang="en-US" sz="3950" b="1" dirty="0">
                <a:solidFill>
                  <a:srgbClr val="443728"/>
                </a:solidFill>
                <a:latin typeface="Crimson Pro Bold" pitchFamily="34" charset="0"/>
                <a:ea typeface="Crimson Pro Bold" pitchFamily="34" charset="-122"/>
                <a:cs typeface="Crimson Pro Bold" pitchFamily="34" charset="-120"/>
              </a:rPr>
              <a:t>Industry Applications</a:t>
            </a:r>
            <a:endParaRPr lang="en-US" sz="3950" dirty="0"/>
          </a:p>
        </p:txBody>
      </p:sp>
      <p:pic>
        <p:nvPicPr>
          <p:cNvPr id="3" name="Image 0" descr="preencoded.png"/>
          <p:cNvPicPr>
            <a:picLocks noChangeAspect="1"/>
          </p:cNvPicPr>
          <p:nvPr/>
        </p:nvPicPr>
        <p:blipFill>
          <a:blip r:embed="rId3"/>
          <a:stretch>
            <a:fillRect/>
          </a:stretch>
        </p:blipFill>
        <p:spPr>
          <a:xfrm>
            <a:off x="1992035" y="1583293"/>
            <a:ext cx="502325" cy="502325"/>
          </a:xfrm>
          <a:prstGeom prst="rect">
            <a:avLst/>
          </a:prstGeom>
        </p:spPr>
      </p:pic>
      <p:sp>
        <p:nvSpPr>
          <p:cNvPr id="4" name="Text 1"/>
          <p:cNvSpPr/>
          <p:nvPr/>
        </p:nvSpPr>
        <p:spPr>
          <a:xfrm>
            <a:off x="987147" y="2286476"/>
            <a:ext cx="2512100" cy="313968"/>
          </a:xfrm>
          <a:prstGeom prst="rect">
            <a:avLst/>
          </a:prstGeom>
          <a:noFill/>
          <a:ln/>
        </p:spPr>
        <p:txBody>
          <a:bodyPr wrap="none" lIns="0" tIns="0" rIns="0" bIns="0" rtlCol="0" anchor="t"/>
          <a:lstStyle/>
          <a:p>
            <a:pPr marL="0" indent="0" algn="ctr">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Retail</a:t>
            </a:r>
            <a:endParaRPr lang="en-US" sz="1950" dirty="0"/>
          </a:p>
        </p:txBody>
      </p:sp>
      <p:sp>
        <p:nvSpPr>
          <p:cNvPr id="5" name="Text 2"/>
          <p:cNvSpPr/>
          <p:nvPr/>
        </p:nvSpPr>
        <p:spPr>
          <a:xfrm>
            <a:off x="703302" y="2720935"/>
            <a:ext cx="3079909" cy="1607344"/>
          </a:xfrm>
          <a:prstGeom prst="rect">
            <a:avLst/>
          </a:prstGeom>
          <a:noFill/>
          <a:ln/>
        </p:spPr>
        <p:txBody>
          <a:bodyPr wrap="square" lIns="0" tIns="0" rIns="0" bIns="0" rtlCol="0" anchor="t"/>
          <a:lstStyle/>
          <a:p>
            <a:pPr marL="0" indent="0" algn="ctr">
              <a:lnSpc>
                <a:spcPts val="2500"/>
              </a:lnSpc>
              <a:buNone/>
            </a:pPr>
            <a:r>
              <a:rPr lang="en-US" sz="1550" dirty="0">
                <a:solidFill>
                  <a:srgbClr val="443728"/>
                </a:solidFill>
                <a:latin typeface="Open Sans" pitchFamily="34" charset="0"/>
                <a:ea typeface="Open Sans" pitchFamily="34" charset="-122"/>
                <a:cs typeface="Open Sans" pitchFamily="34" charset="-120"/>
              </a:rPr>
              <a:t>Uses AI to suggest products and track orders in real time. This boosts customer happiness by 40% and increases sales through better engagement.</a:t>
            </a:r>
            <a:endParaRPr lang="en-US" sz="1550" dirty="0"/>
          </a:p>
        </p:txBody>
      </p:sp>
      <p:pic>
        <p:nvPicPr>
          <p:cNvPr id="6" name="Image 1" descr="preencoded.png"/>
          <p:cNvPicPr>
            <a:picLocks noChangeAspect="1"/>
          </p:cNvPicPr>
          <p:nvPr/>
        </p:nvPicPr>
        <p:blipFill>
          <a:blip r:embed="rId4"/>
          <a:stretch>
            <a:fillRect/>
          </a:stretch>
        </p:blipFill>
        <p:spPr>
          <a:xfrm>
            <a:off x="5373291" y="1583293"/>
            <a:ext cx="502325" cy="502325"/>
          </a:xfrm>
          <a:prstGeom prst="rect">
            <a:avLst/>
          </a:prstGeom>
        </p:spPr>
      </p:pic>
      <p:sp>
        <p:nvSpPr>
          <p:cNvPr id="7" name="Text 3"/>
          <p:cNvSpPr/>
          <p:nvPr/>
        </p:nvSpPr>
        <p:spPr>
          <a:xfrm>
            <a:off x="4368403" y="2286476"/>
            <a:ext cx="2512100" cy="313968"/>
          </a:xfrm>
          <a:prstGeom prst="rect">
            <a:avLst/>
          </a:prstGeom>
          <a:noFill/>
          <a:ln/>
        </p:spPr>
        <p:txBody>
          <a:bodyPr wrap="none" lIns="0" tIns="0" rIns="0" bIns="0" rtlCol="0" anchor="t"/>
          <a:lstStyle/>
          <a:p>
            <a:pPr marL="0" indent="0" algn="ctr">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Healthcare</a:t>
            </a:r>
            <a:endParaRPr lang="en-US" sz="1950" dirty="0"/>
          </a:p>
        </p:txBody>
      </p:sp>
      <p:sp>
        <p:nvSpPr>
          <p:cNvPr id="8" name="Text 4"/>
          <p:cNvSpPr/>
          <p:nvPr/>
        </p:nvSpPr>
        <p:spPr>
          <a:xfrm>
            <a:off x="4084558" y="2720935"/>
            <a:ext cx="3079909" cy="1607344"/>
          </a:xfrm>
          <a:prstGeom prst="rect">
            <a:avLst/>
          </a:prstGeom>
          <a:noFill/>
          <a:ln/>
        </p:spPr>
        <p:txBody>
          <a:bodyPr wrap="square" lIns="0" tIns="0" rIns="0" bIns="0" rtlCol="0" anchor="t"/>
          <a:lstStyle/>
          <a:p>
            <a:pPr marL="0" indent="0" algn="ctr">
              <a:lnSpc>
                <a:spcPts val="2500"/>
              </a:lnSpc>
              <a:buNone/>
            </a:pPr>
            <a:r>
              <a:rPr lang="en-US" sz="1550" dirty="0">
                <a:solidFill>
                  <a:srgbClr val="443728"/>
                </a:solidFill>
                <a:latin typeface="Open Sans" pitchFamily="34" charset="0"/>
                <a:ea typeface="Open Sans" pitchFamily="34" charset="-122"/>
                <a:cs typeface="Open Sans" pitchFamily="34" charset="-120"/>
              </a:rPr>
              <a:t>Makes patient care better with smart scheduling, round-the-clock support, and secure messaging. Cuts paperwork by 30% while improving care.</a:t>
            </a:r>
            <a:endParaRPr lang="en-US" sz="1550" dirty="0"/>
          </a:p>
        </p:txBody>
      </p:sp>
      <p:pic>
        <p:nvPicPr>
          <p:cNvPr id="9" name="Image 2" descr="preencoded.png"/>
          <p:cNvPicPr>
            <a:picLocks noChangeAspect="1"/>
          </p:cNvPicPr>
          <p:nvPr/>
        </p:nvPicPr>
        <p:blipFill>
          <a:blip r:embed="rId5"/>
          <a:stretch>
            <a:fillRect/>
          </a:stretch>
        </p:blipFill>
        <p:spPr>
          <a:xfrm>
            <a:off x="8754547" y="1583293"/>
            <a:ext cx="502325" cy="502325"/>
          </a:xfrm>
          <a:prstGeom prst="rect">
            <a:avLst/>
          </a:prstGeom>
        </p:spPr>
      </p:pic>
      <p:sp>
        <p:nvSpPr>
          <p:cNvPr id="10" name="Text 5"/>
          <p:cNvSpPr/>
          <p:nvPr/>
        </p:nvSpPr>
        <p:spPr>
          <a:xfrm>
            <a:off x="7749659" y="2286476"/>
            <a:ext cx="2512100" cy="313968"/>
          </a:xfrm>
          <a:prstGeom prst="rect">
            <a:avLst/>
          </a:prstGeom>
          <a:noFill/>
          <a:ln/>
        </p:spPr>
        <p:txBody>
          <a:bodyPr wrap="none" lIns="0" tIns="0" rIns="0" bIns="0" rtlCol="0" anchor="t"/>
          <a:lstStyle/>
          <a:p>
            <a:pPr marL="0" indent="0" algn="ctr">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Financial Services</a:t>
            </a:r>
            <a:endParaRPr lang="en-US" sz="1950" dirty="0"/>
          </a:p>
        </p:txBody>
      </p:sp>
      <p:sp>
        <p:nvSpPr>
          <p:cNvPr id="11" name="Text 6"/>
          <p:cNvSpPr/>
          <p:nvPr/>
        </p:nvSpPr>
        <p:spPr>
          <a:xfrm>
            <a:off x="7465814" y="2720935"/>
            <a:ext cx="3079909" cy="1607344"/>
          </a:xfrm>
          <a:prstGeom prst="rect">
            <a:avLst/>
          </a:prstGeom>
          <a:noFill/>
          <a:ln/>
        </p:spPr>
        <p:txBody>
          <a:bodyPr wrap="square" lIns="0" tIns="0" rIns="0" bIns="0" rtlCol="0" anchor="t"/>
          <a:lstStyle/>
          <a:p>
            <a:pPr marL="0" indent="0" algn="ctr">
              <a:lnSpc>
                <a:spcPts val="2500"/>
              </a:lnSpc>
              <a:buNone/>
            </a:pPr>
            <a:r>
              <a:rPr lang="en-US" sz="1550" dirty="0">
                <a:solidFill>
                  <a:srgbClr val="443728"/>
                </a:solidFill>
                <a:latin typeface="Open Sans" pitchFamily="34" charset="0"/>
                <a:ea typeface="Open Sans" pitchFamily="34" charset="-122"/>
                <a:cs typeface="Open Sans" pitchFamily="34" charset="-120"/>
              </a:rPr>
              <a:t>Gives quick answers to money questions, explains complex terms simply, and uses extra security checks. This builds trust and keeps clients longer.</a:t>
            </a:r>
            <a:endParaRPr lang="en-US" sz="1550" dirty="0"/>
          </a:p>
        </p:txBody>
      </p:sp>
      <p:pic>
        <p:nvPicPr>
          <p:cNvPr id="12" name="Image 3" descr="preencoded.png"/>
          <p:cNvPicPr>
            <a:picLocks noChangeAspect="1"/>
          </p:cNvPicPr>
          <p:nvPr/>
        </p:nvPicPr>
        <p:blipFill>
          <a:blip r:embed="rId6"/>
          <a:stretch>
            <a:fillRect/>
          </a:stretch>
        </p:blipFill>
        <p:spPr>
          <a:xfrm>
            <a:off x="12135922" y="1583293"/>
            <a:ext cx="502325" cy="502325"/>
          </a:xfrm>
          <a:prstGeom prst="rect">
            <a:avLst/>
          </a:prstGeom>
        </p:spPr>
      </p:pic>
      <p:sp>
        <p:nvSpPr>
          <p:cNvPr id="13" name="Text 7"/>
          <p:cNvSpPr/>
          <p:nvPr/>
        </p:nvSpPr>
        <p:spPr>
          <a:xfrm>
            <a:off x="11131034" y="2286476"/>
            <a:ext cx="2512100" cy="313968"/>
          </a:xfrm>
          <a:prstGeom prst="rect">
            <a:avLst/>
          </a:prstGeom>
          <a:noFill/>
          <a:ln/>
        </p:spPr>
        <p:txBody>
          <a:bodyPr wrap="none" lIns="0" tIns="0" rIns="0" bIns="0" rtlCol="0" anchor="t"/>
          <a:lstStyle/>
          <a:p>
            <a:pPr marL="0" indent="0" algn="ctr">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Education &amp; Enterprise</a:t>
            </a:r>
            <a:endParaRPr lang="en-US" sz="1950" dirty="0"/>
          </a:p>
        </p:txBody>
      </p:sp>
      <p:sp>
        <p:nvSpPr>
          <p:cNvPr id="14" name="Text 8"/>
          <p:cNvSpPr/>
          <p:nvPr/>
        </p:nvSpPr>
        <p:spPr>
          <a:xfrm>
            <a:off x="10847070" y="2720935"/>
            <a:ext cx="3080028" cy="1607344"/>
          </a:xfrm>
          <a:prstGeom prst="rect">
            <a:avLst/>
          </a:prstGeom>
          <a:noFill/>
          <a:ln/>
        </p:spPr>
        <p:txBody>
          <a:bodyPr wrap="square" lIns="0" tIns="0" rIns="0" bIns="0" rtlCol="0" anchor="t"/>
          <a:lstStyle/>
          <a:p>
            <a:pPr marL="0" indent="0" algn="ctr">
              <a:lnSpc>
                <a:spcPts val="2500"/>
              </a:lnSpc>
              <a:buNone/>
            </a:pPr>
            <a:r>
              <a:rPr lang="en-US" sz="1550" dirty="0">
                <a:solidFill>
                  <a:srgbClr val="443728"/>
                </a:solidFill>
                <a:latin typeface="Open Sans" pitchFamily="34" charset="0"/>
                <a:ea typeface="Open Sans" pitchFamily="34" charset="-122"/>
                <a:cs typeface="Open Sans" pitchFamily="34" charset="-120"/>
              </a:rPr>
              <a:t>Makes knowledge easier to find with simple access to resources, automated help, and 24/7 tools. Boosts output while lowering costs.</a:t>
            </a:r>
            <a:endParaRPr lang="en-US" sz="1550" dirty="0"/>
          </a:p>
        </p:txBody>
      </p:sp>
      <p:pic>
        <p:nvPicPr>
          <p:cNvPr id="15" name="Image 4" descr="preencoded.png"/>
          <p:cNvPicPr>
            <a:picLocks noChangeAspect="1"/>
          </p:cNvPicPr>
          <p:nvPr/>
        </p:nvPicPr>
        <p:blipFill>
          <a:blip r:embed="rId7"/>
          <a:stretch>
            <a:fillRect/>
          </a:stretch>
        </p:blipFill>
        <p:spPr>
          <a:xfrm>
            <a:off x="7063978" y="4931093"/>
            <a:ext cx="502325" cy="502325"/>
          </a:xfrm>
          <a:prstGeom prst="rect">
            <a:avLst/>
          </a:prstGeom>
        </p:spPr>
      </p:pic>
      <p:sp>
        <p:nvSpPr>
          <p:cNvPr id="16" name="Text 9"/>
          <p:cNvSpPr/>
          <p:nvPr/>
        </p:nvSpPr>
        <p:spPr>
          <a:xfrm>
            <a:off x="6059091" y="5634276"/>
            <a:ext cx="2512100" cy="313968"/>
          </a:xfrm>
          <a:prstGeom prst="rect">
            <a:avLst/>
          </a:prstGeom>
          <a:noFill/>
          <a:ln/>
        </p:spPr>
        <p:txBody>
          <a:bodyPr wrap="none" lIns="0" tIns="0" rIns="0" bIns="0" rtlCol="0" anchor="t"/>
          <a:lstStyle/>
          <a:p>
            <a:pPr marL="0" indent="0" algn="ctr">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Travel &amp; Logistics</a:t>
            </a:r>
            <a:endParaRPr lang="en-US" sz="1950" dirty="0"/>
          </a:p>
        </p:txBody>
      </p:sp>
      <p:sp>
        <p:nvSpPr>
          <p:cNvPr id="17" name="Text 10"/>
          <p:cNvSpPr/>
          <p:nvPr/>
        </p:nvSpPr>
        <p:spPr>
          <a:xfrm>
            <a:off x="5775127" y="6068735"/>
            <a:ext cx="3080028" cy="1607344"/>
          </a:xfrm>
          <a:prstGeom prst="rect">
            <a:avLst/>
          </a:prstGeom>
          <a:noFill/>
          <a:ln/>
        </p:spPr>
        <p:txBody>
          <a:bodyPr wrap="square" lIns="0" tIns="0" rIns="0" bIns="0" rtlCol="0" anchor="t"/>
          <a:lstStyle/>
          <a:p>
            <a:pPr marL="0" indent="0" algn="ctr">
              <a:lnSpc>
                <a:spcPts val="2500"/>
              </a:lnSpc>
              <a:buNone/>
            </a:pPr>
            <a:r>
              <a:rPr lang="en-US" sz="1550" dirty="0">
                <a:solidFill>
                  <a:srgbClr val="443728"/>
                </a:solidFill>
                <a:latin typeface="Open Sans" pitchFamily="34" charset="0"/>
                <a:ea typeface="Open Sans" pitchFamily="34" charset="-122"/>
                <a:cs typeface="Open Sans" pitchFamily="34" charset="-120"/>
              </a:rPr>
              <a:t>Uses GPS tracking, predicts delays with AI, and finds the best routes. Cuts fuel costs by 15% and helps deliveries arrive on time.</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55438"/>
            <a:ext cx="6618327" cy="708779"/>
          </a:xfrm>
          <a:prstGeom prst="rect">
            <a:avLst/>
          </a:prstGeom>
          <a:noFill/>
          <a:ln/>
        </p:spPr>
        <p:txBody>
          <a:bodyPr wrap="none" lIns="0" tIns="0" rIns="0" bIns="0" rtlCol="0" anchor="t"/>
          <a:lstStyle/>
          <a:p>
            <a:pPr marL="0" indent="0" algn="l">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Commitment to Innovation</a:t>
            </a:r>
            <a:endParaRPr lang="en-US" sz="4450" dirty="0"/>
          </a:p>
        </p:txBody>
      </p:sp>
      <p:sp>
        <p:nvSpPr>
          <p:cNvPr id="4" name="Text 1"/>
          <p:cNvSpPr/>
          <p:nvPr/>
        </p:nvSpPr>
        <p:spPr>
          <a:xfrm>
            <a:off x="793790" y="3604379"/>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At </a:t>
            </a:r>
            <a:r>
              <a:rPr lang="en-US" sz="1750" b="1" dirty="0">
                <a:solidFill>
                  <a:srgbClr val="443728"/>
                </a:solidFill>
                <a:latin typeface="Open Sans" pitchFamily="34" charset="0"/>
                <a:ea typeface="Open Sans" pitchFamily="34" charset="-122"/>
                <a:cs typeface="Open Sans" pitchFamily="34" charset="-120"/>
              </a:rPr>
              <a:t>CloudXperte</a:t>
            </a:r>
            <a:r>
              <a:rPr lang="en-US" sz="1750" dirty="0">
                <a:solidFill>
                  <a:srgbClr val="443728"/>
                </a:solidFill>
                <a:latin typeface="Open Sans" pitchFamily="34" charset="0"/>
                <a:ea typeface="Open Sans" pitchFamily="34" charset="-122"/>
                <a:cs typeface="Open Sans" pitchFamily="34" charset="-120"/>
              </a:rPr>
              <a:t>, we always work to improve VehicleTracking.ai with new features that make things better for customers in many fields.</a:t>
            </a:r>
            <a:endParaRPr lang="en-US" sz="1750" dirty="0"/>
          </a:p>
        </p:txBody>
      </p:sp>
      <p:sp>
        <p:nvSpPr>
          <p:cNvPr id="5" name="Text 2"/>
          <p:cNvSpPr/>
          <p:nvPr/>
        </p:nvSpPr>
        <p:spPr>
          <a:xfrm>
            <a:off x="793790" y="45853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Our </a:t>
            </a:r>
            <a:r>
              <a:rPr lang="en-US" sz="1750" b="1" dirty="0">
                <a:solidFill>
                  <a:srgbClr val="443728"/>
                </a:solidFill>
                <a:latin typeface="Open Sans" pitchFamily="34" charset="0"/>
                <a:ea typeface="Open Sans" pitchFamily="34" charset="-122"/>
                <a:cs typeface="Open Sans" pitchFamily="34" charset="-120"/>
              </a:rPr>
              <a:t>AI experts</a:t>
            </a:r>
            <a:r>
              <a:rPr lang="en-US" sz="1750" dirty="0">
                <a:solidFill>
                  <a:srgbClr val="443728"/>
                </a:solidFill>
                <a:latin typeface="Open Sans" pitchFamily="34" charset="0"/>
                <a:ea typeface="Open Sans" pitchFamily="34" charset="-122"/>
                <a:cs typeface="Open Sans" pitchFamily="34" charset="-120"/>
              </a:rPr>
              <a:t> are leaders in building new service tools. We make solutions that work now and are ready for the future—helping both our company and clients stay ahead.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F7C99523-FE99-4205-962A-F3A47A07ABCF}"/>
              </a:ext>
            </a:extLst>
          </p:cNvPr>
          <p:cNvSpPr/>
          <p:nvPr/>
        </p:nvSpPr>
        <p:spPr>
          <a:xfrm>
            <a:off x="0" y="780840"/>
            <a:ext cx="7171560" cy="7448400"/>
          </a:xfrm>
          <a:custGeom>
            <a:avLst/>
            <a:gdLst/>
            <a:ahLst/>
            <a:cxnLst/>
            <a:rect l="l" t="t" r="r" b="b"/>
            <a:pathLst>
              <a:path w="5976620" h="6207125">
                <a:moveTo>
                  <a:pt x="3170301" y="0"/>
                </a:moveTo>
                <a:lnTo>
                  <a:pt x="3121406" y="507"/>
                </a:lnTo>
                <a:lnTo>
                  <a:pt x="3072511" y="1904"/>
                </a:lnTo>
                <a:lnTo>
                  <a:pt x="3023616" y="4063"/>
                </a:lnTo>
                <a:lnTo>
                  <a:pt x="2974848" y="7112"/>
                </a:lnTo>
                <a:lnTo>
                  <a:pt x="2926080" y="11049"/>
                </a:lnTo>
                <a:lnTo>
                  <a:pt x="2877312" y="15748"/>
                </a:lnTo>
                <a:lnTo>
                  <a:pt x="2828671" y="21336"/>
                </a:lnTo>
                <a:lnTo>
                  <a:pt x="2780157" y="27812"/>
                </a:lnTo>
                <a:lnTo>
                  <a:pt x="2731643" y="35051"/>
                </a:lnTo>
                <a:lnTo>
                  <a:pt x="2683256" y="43179"/>
                </a:lnTo>
                <a:lnTo>
                  <a:pt x="2634996" y="52197"/>
                </a:lnTo>
                <a:lnTo>
                  <a:pt x="2586990" y="61975"/>
                </a:lnTo>
                <a:lnTo>
                  <a:pt x="2538984" y="72771"/>
                </a:lnTo>
                <a:lnTo>
                  <a:pt x="2491105" y="84200"/>
                </a:lnTo>
                <a:lnTo>
                  <a:pt x="2443480" y="96647"/>
                </a:lnTo>
                <a:lnTo>
                  <a:pt x="2395982" y="109854"/>
                </a:lnTo>
                <a:lnTo>
                  <a:pt x="2348738" y="123951"/>
                </a:lnTo>
                <a:lnTo>
                  <a:pt x="2301621" y="138937"/>
                </a:lnTo>
                <a:lnTo>
                  <a:pt x="2254758" y="154686"/>
                </a:lnTo>
                <a:lnTo>
                  <a:pt x="2208149" y="171323"/>
                </a:lnTo>
                <a:lnTo>
                  <a:pt x="2161794" y="188849"/>
                </a:lnTo>
                <a:lnTo>
                  <a:pt x="2115566" y="207137"/>
                </a:lnTo>
                <a:lnTo>
                  <a:pt x="2069719" y="226440"/>
                </a:lnTo>
                <a:lnTo>
                  <a:pt x="2024126" y="246379"/>
                </a:lnTo>
                <a:lnTo>
                  <a:pt x="1978787" y="267335"/>
                </a:lnTo>
                <a:lnTo>
                  <a:pt x="1933702" y="289051"/>
                </a:lnTo>
                <a:lnTo>
                  <a:pt x="1888998" y="311657"/>
                </a:lnTo>
                <a:lnTo>
                  <a:pt x="1844675" y="335152"/>
                </a:lnTo>
                <a:lnTo>
                  <a:pt x="1800606" y="359537"/>
                </a:lnTo>
                <a:lnTo>
                  <a:pt x="1756791" y="384682"/>
                </a:lnTo>
                <a:lnTo>
                  <a:pt x="1713483" y="410717"/>
                </a:lnTo>
                <a:lnTo>
                  <a:pt x="1670431" y="437514"/>
                </a:lnTo>
                <a:lnTo>
                  <a:pt x="1627886" y="465200"/>
                </a:lnTo>
                <a:lnTo>
                  <a:pt x="1585722" y="493902"/>
                </a:lnTo>
                <a:lnTo>
                  <a:pt x="1543812" y="523239"/>
                </a:lnTo>
                <a:lnTo>
                  <a:pt x="1502410" y="553592"/>
                </a:lnTo>
                <a:lnTo>
                  <a:pt x="1461516" y="584707"/>
                </a:lnTo>
                <a:lnTo>
                  <a:pt x="1421003" y="616712"/>
                </a:lnTo>
                <a:lnTo>
                  <a:pt x="1380871" y="649604"/>
                </a:lnTo>
                <a:lnTo>
                  <a:pt x="1341247" y="683260"/>
                </a:lnTo>
                <a:lnTo>
                  <a:pt x="1302131" y="717803"/>
                </a:lnTo>
                <a:lnTo>
                  <a:pt x="1263510" y="753237"/>
                </a:lnTo>
                <a:lnTo>
                  <a:pt x="1225372" y="789559"/>
                </a:lnTo>
                <a:lnTo>
                  <a:pt x="0" y="1976501"/>
                </a:lnTo>
                <a:lnTo>
                  <a:pt x="0" y="6206708"/>
                </a:lnTo>
                <a:lnTo>
                  <a:pt x="3685666" y="6206708"/>
                </a:lnTo>
                <a:lnTo>
                  <a:pt x="5124450" y="4812919"/>
                </a:lnTo>
                <a:lnTo>
                  <a:pt x="5158867" y="4779010"/>
                </a:lnTo>
                <a:lnTo>
                  <a:pt x="5192522" y="4744720"/>
                </a:lnTo>
                <a:lnTo>
                  <a:pt x="5225415" y="4709922"/>
                </a:lnTo>
                <a:lnTo>
                  <a:pt x="5257673" y="4674743"/>
                </a:lnTo>
                <a:lnTo>
                  <a:pt x="5289296" y="4639183"/>
                </a:lnTo>
                <a:lnTo>
                  <a:pt x="5320157" y="4603242"/>
                </a:lnTo>
                <a:lnTo>
                  <a:pt x="5350256" y="4566793"/>
                </a:lnTo>
                <a:lnTo>
                  <a:pt x="5379720" y="4530090"/>
                </a:lnTo>
                <a:lnTo>
                  <a:pt x="5408422" y="4492879"/>
                </a:lnTo>
                <a:lnTo>
                  <a:pt x="5436489" y="4455287"/>
                </a:lnTo>
                <a:lnTo>
                  <a:pt x="5463794" y="4417441"/>
                </a:lnTo>
                <a:lnTo>
                  <a:pt x="5490337" y="4379214"/>
                </a:lnTo>
                <a:lnTo>
                  <a:pt x="5516245" y="4340606"/>
                </a:lnTo>
                <a:lnTo>
                  <a:pt x="5541391" y="4301617"/>
                </a:lnTo>
                <a:lnTo>
                  <a:pt x="5565902" y="4262374"/>
                </a:lnTo>
                <a:lnTo>
                  <a:pt x="5589651" y="4222877"/>
                </a:lnTo>
                <a:lnTo>
                  <a:pt x="5612765" y="4182999"/>
                </a:lnTo>
                <a:lnTo>
                  <a:pt x="5635117" y="4142866"/>
                </a:lnTo>
                <a:lnTo>
                  <a:pt x="5656834" y="4102354"/>
                </a:lnTo>
                <a:lnTo>
                  <a:pt x="5677789" y="4061587"/>
                </a:lnTo>
                <a:lnTo>
                  <a:pt x="5697982" y="4020566"/>
                </a:lnTo>
                <a:lnTo>
                  <a:pt x="5717540" y="3979418"/>
                </a:lnTo>
                <a:lnTo>
                  <a:pt x="5736336" y="3937889"/>
                </a:lnTo>
                <a:lnTo>
                  <a:pt x="5754497" y="3896105"/>
                </a:lnTo>
                <a:lnTo>
                  <a:pt x="5771896" y="3854069"/>
                </a:lnTo>
                <a:lnTo>
                  <a:pt x="5788533" y="3811904"/>
                </a:lnTo>
                <a:lnTo>
                  <a:pt x="5804535" y="3769487"/>
                </a:lnTo>
                <a:lnTo>
                  <a:pt x="5819775" y="3726815"/>
                </a:lnTo>
                <a:lnTo>
                  <a:pt x="5834380" y="3684016"/>
                </a:lnTo>
                <a:lnTo>
                  <a:pt x="5848223" y="3640963"/>
                </a:lnTo>
                <a:lnTo>
                  <a:pt x="5861431" y="3597782"/>
                </a:lnTo>
                <a:lnTo>
                  <a:pt x="5873750" y="3554476"/>
                </a:lnTo>
                <a:lnTo>
                  <a:pt x="5885561" y="3510915"/>
                </a:lnTo>
                <a:lnTo>
                  <a:pt x="5896610" y="3467227"/>
                </a:lnTo>
                <a:lnTo>
                  <a:pt x="5906897" y="3423412"/>
                </a:lnTo>
                <a:lnTo>
                  <a:pt x="5916422" y="3379470"/>
                </a:lnTo>
                <a:lnTo>
                  <a:pt x="5925312" y="3335401"/>
                </a:lnTo>
                <a:lnTo>
                  <a:pt x="5933567" y="3291331"/>
                </a:lnTo>
                <a:lnTo>
                  <a:pt x="5940933" y="3247009"/>
                </a:lnTo>
                <a:lnTo>
                  <a:pt x="5947791" y="3202685"/>
                </a:lnTo>
                <a:lnTo>
                  <a:pt x="5953760" y="3158235"/>
                </a:lnTo>
                <a:lnTo>
                  <a:pt x="5959094" y="3113659"/>
                </a:lnTo>
                <a:lnTo>
                  <a:pt x="5963793" y="3069082"/>
                </a:lnTo>
                <a:lnTo>
                  <a:pt x="5967603" y="3024378"/>
                </a:lnTo>
                <a:lnTo>
                  <a:pt x="5970905" y="2979674"/>
                </a:lnTo>
                <a:lnTo>
                  <a:pt x="5973318" y="2934969"/>
                </a:lnTo>
                <a:lnTo>
                  <a:pt x="5975096" y="2890139"/>
                </a:lnTo>
                <a:lnTo>
                  <a:pt x="5976239" y="2845435"/>
                </a:lnTo>
                <a:lnTo>
                  <a:pt x="5976493" y="2800604"/>
                </a:lnTo>
                <a:lnTo>
                  <a:pt x="5976112" y="2755773"/>
                </a:lnTo>
                <a:lnTo>
                  <a:pt x="5975096" y="2710941"/>
                </a:lnTo>
                <a:lnTo>
                  <a:pt x="5973318" y="2666238"/>
                </a:lnTo>
                <a:lnTo>
                  <a:pt x="5970778" y="2621406"/>
                </a:lnTo>
                <a:lnTo>
                  <a:pt x="5967603" y="2576703"/>
                </a:lnTo>
                <a:lnTo>
                  <a:pt x="5963666" y="2531999"/>
                </a:lnTo>
                <a:lnTo>
                  <a:pt x="5958967" y="2487422"/>
                </a:lnTo>
                <a:lnTo>
                  <a:pt x="5953633" y="2442844"/>
                </a:lnTo>
                <a:lnTo>
                  <a:pt x="5947664" y="2398394"/>
                </a:lnTo>
                <a:lnTo>
                  <a:pt x="5940806" y="2353944"/>
                </a:lnTo>
                <a:lnTo>
                  <a:pt x="5933313" y="2309622"/>
                </a:lnTo>
                <a:lnTo>
                  <a:pt x="5925185" y="2265426"/>
                </a:lnTo>
                <a:lnTo>
                  <a:pt x="5916168" y="2221356"/>
                </a:lnTo>
                <a:lnTo>
                  <a:pt x="5906516" y="2177288"/>
                </a:lnTo>
                <a:lnTo>
                  <a:pt x="5896229" y="2133473"/>
                </a:lnTo>
                <a:lnTo>
                  <a:pt x="5885180" y="2089785"/>
                </a:lnTo>
                <a:lnTo>
                  <a:pt x="5873369" y="2046097"/>
                </a:lnTo>
                <a:lnTo>
                  <a:pt x="5860923" y="2002663"/>
                </a:lnTo>
                <a:lnTo>
                  <a:pt x="5847715" y="1959482"/>
                </a:lnTo>
                <a:lnTo>
                  <a:pt x="5833745" y="1916302"/>
                </a:lnTo>
                <a:lnTo>
                  <a:pt x="5819140" y="1873503"/>
                </a:lnTo>
                <a:lnTo>
                  <a:pt x="5803773" y="1830704"/>
                </a:lnTo>
                <a:lnTo>
                  <a:pt x="5787644" y="1788160"/>
                </a:lnTo>
                <a:lnTo>
                  <a:pt x="5770880" y="1745868"/>
                </a:lnTo>
                <a:lnTo>
                  <a:pt x="5753354" y="1703831"/>
                </a:lnTo>
                <a:lnTo>
                  <a:pt x="5735193" y="1661922"/>
                </a:lnTo>
                <a:lnTo>
                  <a:pt x="5716270" y="1620392"/>
                </a:lnTo>
                <a:lnTo>
                  <a:pt x="5696585" y="1578990"/>
                </a:lnTo>
                <a:lnTo>
                  <a:pt x="5676265" y="1537842"/>
                </a:lnTo>
                <a:lnTo>
                  <a:pt x="5655183" y="1496949"/>
                </a:lnTo>
                <a:lnTo>
                  <a:pt x="5633339" y="1456436"/>
                </a:lnTo>
                <a:lnTo>
                  <a:pt x="5610860" y="1416050"/>
                </a:lnTo>
                <a:lnTo>
                  <a:pt x="5587619" y="1376044"/>
                </a:lnTo>
                <a:lnTo>
                  <a:pt x="5563616" y="1336421"/>
                </a:lnTo>
                <a:lnTo>
                  <a:pt x="5538978" y="1297051"/>
                </a:lnTo>
                <a:lnTo>
                  <a:pt x="5513578" y="1257935"/>
                </a:lnTo>
                <a:lnTo>
                  <a:pt x="5487543" y="1219200"/>
                </a:lnTo>
                <a:lnTo>
                  <a:pt x="5460619" y="1180846"/>
                </a:lnTo>
                <a:lnTo>
                  <a:pt x="5433060" y="1142746"/>
                </a:lnTo>
                <a:lnTo>
                  <a:pt x="5404866" y="1105027"/>
                </a:lnTo>
                <a:lnTo>
                  <a:pt x="5375910" y="1067689"/>
                </a:lnTo>
                <a:lnTo>
                  <a:pt x="5346192" y="1030731"/>
                </a:lnTo>
                <a:lnTo>
                  <a:pt x="5315839" y="994155"/>
                </a:lnTo>
                <a:lnTo>
                  <a:pt x="5284597" y="958088"/>
                </a:lnTo>
                <a:lnTo>
                  <a:pt x="5252847" y="922274"/>
                </a:lnTo>
                <a:lnTo>
                  <a:pt x="5220208" y="886967"/>
                </a:lnTo>
                <a:lnTo>
                  <a:pt x="5186934" y="851915"/>
                </a:lnTo>
                <a:lnTo>
                  <a:pt x="5149977" y="814577"/>
                </a:lnTo>
                <a:lnTo>
                  <a:pt x="5112512" y="777875"/>
                </a:lnTo>
                <a:lnTo>
                  <a:pt x="5074412" y="742188"/>
                </a:lnTo>
                <a:lnTo>
                  <a:pt x="5035931" y="707136"/>
                </a:lnTo>
                <a:lnTo>
                  <a:pt x="4996942" y="673100"/>
                </a:lnTo>
                <a:lnTo>
                  <a:pt x="4957445" y="639826"/>
                </a:lnTo>
                <a:lnTo>
                  <a:pt x="4917440" y="607440"/>
                </a:lnTo>
                <a:lnTo>
                  <a:pt x="4877054" y="575817"/>
                </a:lnTo>
                <a:lnTo>
                  <a:pt x="4836160" y="545084"/>
                </a:lnTo>
                <a:lnTo>
                  <a:pt x="4794885" y="515238"/>
                </a:lnTo>
                <a:lnTo>
                  <a:pt x="4753229" y="486155"/>
                </a:lnTo>
                <a:lnTo>
                  <a:pt x="4711065" y="457962"/>
                </a:lnTo>
                <a:lnTo>
                  <a:pt x="4668520" y="430529"/>
                </a:lnTo>
                <a:lnTo>
                  <a:pt x="4625594" y="403987"/>
                </a:lnTo>
                <a:lnTo>
                  <a:pt x="4582414" y="378332"/>
                </a:lnTo>
                <a:lnTo>
                  <a:pt x="4538726" y="353440"/>
                </a:lnTo>
                <a:lnTo>
                  <a:pt x="4494784" y="329438"/>
                </a:lnTo>
                <a:lnTo>
                  <a:pt x="4450461" y="306324"/>
                </a:lnTo>
                <a:lnTo>
                  <a:pt x="4405757" y="283972"/>
                </a:lnTo>
                <a:lnTo>
                  <a:pt x="4360799" y="262509"/>
                </a:lnTo>
                <a:lnTo>
                  <a:pt x="4315587" y="241807"/>
                </a:lnTo>
                <a:lnTo>
                  <a:pt x="4269994" y="222123"/>
                </a:lnTo>
                <a:lnTo>
                  <a:pt x="4224147" y="203073"/>
                </a:lnTo>
                <a:lnTo>
                  <a:pt x="4178046" y="185038"/>
                </a:lnTo>
                <a:lnTo>
                  <a:pt x="4131691" y="167766"/>
                </a:lnTo>
                <a:lnTo>
                  <a:pt x="4085209" y="151384"/>
                </a:lnTo>
                <a:lnTo>
                  <a:pt x="4038346" y="135762"/>
                </a:lnTo>
                <a:lnTo>
                  <a:pt x="3991355" y="121030"/>
                </a:lnTo>
                <a:lnTo>
                  <a:pt x="3944112" y="107187"/>
                </a:lnTo>
                <a:lnTo>
                  <a:pt x="3896614" y="94106"/>
                </a:lnTo>
                <a:lnTo>
                  <a:pt x="3848989" y="81914"/>
                </a:lnTo>
                <a:lnTo>
                  <a:pt x="3801237" y="70612"/>
                </a:lnTo>
                <a:lnTo>
                  <a:pt x="3753358" y="60071"/>
                </a:lnTo>
                <a:lnTo>
                  <a:pt x="3705225" y="50418"/>
                </a:lnTo>
                <a:lnTo>
                  <a:pt x="3657091" y="41528"/>
                </a:lnTo>
                <a:lnTo>
                  <a:pt x="3608704" y="33654"/>
                </a:lnTo>
                <a:lnTo>
                  <a:pt x="3560317" y="26542"/>
                </a:lnTo>
                <a:lnTo>
                  <a:pt x="3511677" y="20192"/>
                </a:lnTo>
                <a:lnTo>
                  <a:pt x="3463163" y="14731"/>
                </a:lnTo>
                <a:lnTo>
                  <a:pt x="3414395" y="10160"/>
                </a:lnTo>
                <a:lnTo>
                  <a:pt x="3365627" y="6476"/>
                </a:lnTo>
                <a:lnTo>
                  <a:pt x="3316859" y="3555"/>
                </a:lnTo>
                <a:lnTo>
                  <a:pt x="3267964" y="1524"/>
                </a:lnTo>
                <a:lnTo>
                  <a:pt x="3219069" y="380"/>
                </a:lnTo>
                <a:lnTo>
                  <a:pt x="3170301" y="0"/>
                </a:lnTo>
                <a:close/>
              </a:path>
            </a:pathLst>
          </a:custGeom>
          <a:solidFill>
            <a:srgbClr val="5781F8"/>
          </a:solidFill>
          <a:ln>
            <a:noFill/>
          </a:ln>
        </p:spPr>
        <p:style>
          <a:lnRef idx="0">
            <a:scrgbClr r="0" g="0" b="0"/>
          </a:lnRef>
          <a:fillRef idx="0">
            <a:scrgbClr r="0" g="0" b="0"/>
          </a:fillRef>
          <a:effectRef idx="0">
            <a:scrgbClr r="0" g="0" b="0"/>
          </a:effectRef>
          <a:fontRef idx="minor"/>
        </p:style>
      </p:sp>
      <p:pic>
        <p:nvPicPr>
          <p:cNvPr id="3" name="object 4">
            <a:extLst>
              <a:ext uri="{FF2B5EF4-FFF2-40B4-BE49-F238E27FC236}">
                <a16:creationId xmlns:a16="http://schemas.microsoft.com/office/drawing/2014/main" id="{997A5A7D-6D78-4016-AF43-71A89038F656}"/>
              </a:ext>
            </a:extLst>
          </p:cNvPr>
          <p:cNvPicPr/>
          <p:nvPr/>
        </p:nvPicPr>
        <p:blipFill>
          <a:blip r:embed="rId2"/>
          <a:stretch/>
        </p:blipFill>
        <p:spPr>
          <a:xfrm>
            <a:off x="342360" y="868680"/>
            <a:ext cx="6731280" cy="6733080"/>
          </a:xfrm>
          <a:prstGeom prst="rect">
            <a:avLst/>
          </a:prstGeom>
          <a:ln>
            <a:noFill/>
          </a:ln>
        </p:spPr>
      </p:pic>
      <p:sp>
        <p:nvSpPr>
          <p:cNvPr id="4" name="CustomShape 2">
            <a:extLst>
              <a:ext uri="{FF2B5EF4-FFF2-40B4-BE49-F238E27FC236}">
                <a16:creationId xmlns:a16="http://schemas.microsoft.com/office/drawing/2014/main" id="{C22A47DB-1E64-46E7-A8B1-36662BD7A021}"/>
              </a:ext>
            </a:extLst>
          </p:cNvPr>
          <p:cNvSpPr/>
          <p:nvPr/>
        </p:nvSpPr>
        <p:spPr>
          <a:xfrm>
            <a:off x="1060560" y="1285560"/>
            <a:ext cx="5655600" cy="5658480"/>
          </a:xfrm>
          <a:custGeom>
            <a:avLst/>
            <a:gdLst/>
            <a:ahLst/>
            <a:cxnLst/>
            <a:rect l="l" t="t" r="r" b="b"/>
            <a:pathLst>
              <a:path w="4713605" h="4715510">
                <a:moveTo>
                  <a:pt x="2356612" y="0"/>
                </a:moveTo>
                <a:lnTo>
                  <a:pt x="2308479" y="507"/>
                </a:lnTo>
                <a:lnTo>
                  <a:pt x="2260727" y="1904"/>
                </a:lnTo>
                <a:lnTo>
                  <a:pt x="2213102" y="4317"/>
                </a:lnTo>
                <a:lnTo>
                  <a:pt x="2165731" y="7619"/>
                </a:lnTo>
                <a:lnTo>
                  <a:pt x="2118614" y="11811"/>
                </a:lnTo>
                <a:lnTo>
                  <a:pt x="2071751" y="17017"/>
                </a:lnTo>
                <a:lnTo>
                  <a:pt x="2025269" y="23113"/>
                </a:lnTo>
                <a:lnTo>
                  <a:pt x="1978914" y="30099"/>
                </a:lnTo>
                <a:lnTo>
                  <a:pt x="1933067" y="37973"/>
                </a:lnTo>
                <a:lnTo>
                  <a:pt x="1887347" y="46736"/>
                </a:lnTo>
                <a:lnTo>
                  <a:pt x="1842008" y="56387"/>
                </a:lnTo>
                <a:lnTo>
                  <a:pt x="1797050" y="66801"/>
                </a:lnTo>
                <a:lnTo>
                  <a:pt x="1752346" y="78231"/>
                </a:lnTo>
                <a:lnTo>
                  <a:pt x="1708023" y="90424"/>
                </a:lnTo>
                <a:lnTo>
                  <a:pt x="1664081" y="103504"/>
                </a:lnTo>
                <a:lnTo>
                  <a:pt x="1620393" y="117348"/>
                </a:lnTo>
                <a:lnTo>
                  <a:pt x="1577213" y="131952"/>
                </a:lnTo>
                <a:lnTo>
                  <a:pt x="1534287" y="147447"/>
                </a:lnTo>
                <a:lnTo>
                  <a:pt x="1491869" y="163829"/>
                </a:lnTo>
                <a:lnTo>
                  <a:pt x="1449832" y="180848"/>
                </a:lnTo>
                <a:lnTo>
                  <a:pt x="1408176" y="198754"/>
                </a:lnTo>
                <a:lnTo>
                  <a:pt x="1366901" y="217424"/>
                </a:lnTo>
                <a:lnTo>
                  <a:pt x="1326007" y="236727"/>
                </a:lnTo>
                <a:lnTo>
                  <a:pt x="1285621" y="256920"/>
                </a:lnTo>
                <a:lnTo>
                  <a:pt x="1245743" y="277875"/>
                </a:lnTo>
                <a:lnTo>
                  <a:pt x="1206246" y="299465"/>
                </a:lnTo>
                <a:lnTo>
                  <a:pt x="1167257" y="321817"/>
                </a:lnTo>
                <a:lnTo>
                  <a:pt x="1128649" y="344931"/>
                </a:lnTo>
                <a:lnTo>
                  <a:pt x="1090549" y="368807"/>
                </a:lnTo>
                <a:lnTo>
                  <a:pt x="1052957" y="393191"/>
                </a:lnTo>
                <a:lnTo>
                  <a:pt x="1015873" y="418464"/>
                </a:lnTo>
                <a:lnTo>
                  <a:pt x="979297" y="444245"/>
                </a:lnTo>
                <a:lnTo>
                  <a:pt x="943229" y="470915"/>
                </a:lnTo>
                <a:lnTo>
                  <a:pt x="907796" y="498093"/>
                </a:lnTo>
                <a:lnTo>
                  <a:pt x="872744" y="525906"/>
                </a:lnTo>
                <a:lnTo>
                  <a:pt x="838327" y="554481"/>
                </a:lnTo>
                <a:lnTo>
                  <a:pt x="804418" y="583564"/>
                </a:lnTo>
                <a:lnTo>
                  <a:pt x="771017" y="613410"/>
                </a:lnTo>
                <a:lnTo>
                  <a:pt x="738251" y="643763"/>
                </a:lnTo>
                <a:lnTo>
                  <a:pt x="706120" y="674751"/>
                </a:lnTo>
                <a:lnTo>
                  <a:pt x="674497" y="706374"/>
                </a:lnTo>
                <a:lnTo>
                  <a:pt x="643509" y="738504"/>
                </a:lnTo>
                <a:lnTo>
                  <a:pt x="613156" y="771270"/>
                </a:lnTo>
                <a:lnTo>
                  <a:pt x="583438" y="804672"/>
                </a:lnTo>
                <a:lnTo>
                  <a:pt x="554228" y="838580"/>
                </a:lnTo>
                <a:lnTo>
                  <a:pt x="525780" y="872998"/>
                </a:lnTo>
                <a:lnTo>
                  <a:pt x="497840" y="908050"/>
                </a:lnTo>
                <a:lnTo>
                  <a:pt x="470662" y="943610"/>
                </a:lnTo>
                <a:lnTo>
                  <a:pt x="444119" y="979677"/>
                </a:lnTo>
                <a:lnTo>
                  <a:pt x="418338" y="1016253"/>
                </a:lnTo>
                <a:lnTo>
                  <a:pt x="393065" y="1053338"/>
                </a:lnTo>
                <a:lnTo>
                  <a:pt x="368630" y="1090929"/>
                </a:lnTo>
                <a:lnTo>
                  <a:pt x="344830" y="1129029"/>
                </a:lnTo>
                <a:lnTo>
                  <a:pt x="321754" y="1167638"/>
                </a:lnTo>
                <a:lnTo>
                  <a:pt x="299389" y="1206627"/>
                </a:lnTo>
                <a:lnTo>
                  <a:pt x="277749" y="1246124"/>
                </a:lnTo>
                <a:lnTo>
                  <a:pt x="256857" y="1286128"/>
                </a:lnTo>
                <a:lnTo>
                  <a:pt x="236702" y="1326514"/>
                </a:lnTo>
                <a:lnTo>
                  <a:pt x="217297" y="1367408"/>
                </a:lnTo>
                <a:lnTo>
                  <a:pt x="198666" y="1408556"/>
                </a:lnTo>
                <a:lnTo>
                  <a:pt x="180809" y="1450339"/>
                </a:lnTo>
                <a:lnTo>
                  <a:pt x="163728" y="1492377"/>
                </a:lnTo>
                <a:lnTo>
                  <a:pt x="147434" y="1534922"/>
                </a:lnTo>
                <a:lnTo>
                  <a:pt x="131953" y="1577720"/>
                </a:lnTo>
                <a:lnTo>
                  <a:pt x="117271" y="1621027"/>
                </a:lnTo>
                <a:lnTo>
                  <a:pt x="103416" y="1664589"/>
                </a:lnTo>
                <a:lnTo>
                  <a:pt x="90385" y="1708657"/>
                </a:lnTo>
                <a:lnTo>
                  <a:pt x="78193" y="1752980"/>
                </a:lnTo>
                <a:lnTo>
                  <a:pt x="66840" y="1797685"/>
                </a:lnTo>
                <a:lnTo>
                  <a:pt x="56349" y="1842642"/>
                </a:lnTo>
                <a:lnTo>
                  <a:pt x="46723" y="1888108"/>
                </a:lnTo>
                <a:lnTo>
                  <a:pt x="37973" y="1933702"/>
                </a:lnTo>
                <a:lnTo>
                  <a:pt x="30099" y="1979676"/>
                </a:lnTo>
                <a:lnTo>
                  <a:pt x="23114" y="2026030"/>
                </a:lnTo>
                <a:lnTo>
                  <a:pt x="17043" y="2072513"/>
                </a:lnTo>
                <a:lnTo>
                  <a:pt x="11874" y="2119376"/>
                </a:lnTo>
                <a:lnTo>
                  <a:pt x="7620" y="2166492"/>
                </a:lnTo>
                <a:lnTo>
                  <a:pt x="4305" y="2213864"/>
                </a:lnTo>
                <a:lnTo>
                  <a:pt x="1917" y="2261489"/>
                </a:lnTo>
                <a:lnTo>
                  <a:pt x="482" y="2309367"/>
                </a:lnTo>
                <a:lnTo>
                  <a:pt x="0" y="2357501"/>
                </a:lnTo>
                <a:lnTo>
                  <a:pt x="482" y="2405633"/>
                </a:lnTo>
                <a:lnTo>
                  <a:pt x="1917" y="2453513"/>
                </a:lnTo>
                <a:lnTo>
                  <a:pt x="4305" y="2501138"/>
                </a:lnTo>
                <a:lnTo>
                  <a:pt x="7620" y="2548509"/>
                </a:lnTo>
                <a:lnTo>
                  <a:pt x="11874" y="2595626"/>
                </a:lnTo>
                <a:lnTo>
                  <a:pt x="17043" y="2642489"/>
                </a:lnTo>
                <a:lnTo>
                  <a:pt x="23114" y="2688971"/>
                </a:lnTo>
                <a:lnTo>
                  <a:pt x="30099" y="2735326"/>
                </a:lnTo>
                <a:lnTo>
                  <a:pt x="37973" y="2781300"/>
                </a:lnTo>
                <a:lnTo>
                  <a:pt x="46723" y="2826892"/>
                </a:lnTo>
                <a:lnTo>
                  <a:pt x="56349" y="2872359"/>
                </a:lnTo>
                <a:lnTo>
                  <a:pt x="66840" y="2917316"/>
                </a:lnTo>
                <a:lnTo>
                  <a:pt x="78193" y="2962021"/>
                </a:lnTo>
                <a:lnTo>
                  <a:pt x="90385" y="3006344"/>
                </a:lnTo>
                <a:lnTo>
                  <a:pt x="103416" y="3050413"/>
                </a:lnTo>
                <a:lnTo>
                  <a:pt x="117271" y="3093973"/>
                </a:lnTo>
                <a:lnTo>
                  <a:pt x="131953" y="3137280"/>
                </a:lnTo>
                <a:lnTo>
                  <a:pt x="147434" y="3180079"/>
                </a:lnTo>
                <a:lnTo>
                  <a:pt x="163728" y="3222625"/>
                </a:lnTo>
                <a:lnTo>
                  <a:pt x="180809" y="3264661"/>
                </a:lnTo>
                <a:lnTo>
                  <a:pt x="198666" y="3306445"/>
                </a:lnTo>
                <a:lnTo>
                  <a:pt x="217297" y="3347592"/>
                </a:lnTo>
                <a:lnTo>
                  <a:pt x="236702" y="3388486"/>
                </a:lnTo>
                <a:lnTo>
                  <a:pt x="256857" y="3428873"/>
                </a:lnTo>
                <a:lnTo>
                  <a:pt x="277749" y="3468878"/>
                </a:lnTo>
                <a:lnTo>
                  <a:pt x="299389" y="3508375"/>
                </a:lnTo>
                <a:lnTo>
                  <a:pt x="321754" y="3547364"/>
                </a:lnTo>
                <a:lnTo>
                  <a:pt x="344830" y="3585972"/>
                </a:lnTo>
                <a:lnTo>
                  <a:pt x="368630" y="3624072"/>
                </a:lnTo>
                <a:lnTo>
                  <a:pt x="393065" y="3661664"/>
                </a:lnTo>
                <a:lnTo>
                  <a:pt x="418338" y="3698748"/>
                </a:lnTo>
                <a:lnTo>
                  <a:pt x="444119" y="3735324"/>
                </a:lnTo>
                <a:lnTo>
                  <a:pt x="470662" y="3771391"/>
                </a:lnTo>
                <a:lnTo>
                  <a:pt x="497840" y="3806952"/>
                </a:lnTo>
                <a:lnTo>
                  <a:pt x="525780" y="3842004"/>
                </a:lnTo>
                <a:lnTo>
                  <a:pt x="554228" y="3876421"/>
                </a:lnTo>
                <a:lnTo>
                  <a:pt x="583438" y="3910329"/>
                </a:lnTo>
                <a:lnTo>
                  <a:pt x="613156" y="3943730"/>
                </a:lnTo>
                <a:lnTo>
                  <a:pt x="643509" y="3976497"/>
                </a:lnTo>
                <a:lnTo>
                  <a:pt x="674497" y="4008628"/>
                </a:lnTo>
                <a:lnTo>
                  <a:pt x="706120" y="4040251"/>
                </a:lnTo>
                <a:lnTo>
                  <a:pt x="738251" y="4071239"/>
                </a:lnTo>
                <a:lnTo>
                  <a:pt x="771017" y="4101591"/>
                </a:lnTo>
                <a:lnTo>
                  <a:pt x="804418" y="4131436"/>
                </a:lnTo>
                <a:lnTo>
                  <a:pt x="838327" y="4160520"/>
                </a:lnTo>
                <a:lnTo>
                  <a:pt x="872744" y="4189094"/>
                </a:lnTo>
                <a:lnTo>
                  <a:pt x="907796" y="4216908"/>
                </a:lnTo>
                <a:lnTo>
                  <a:pt x="943229" y="4244086"/>
                </a:lnTo>
                <a:lnTo>
                  <a:pt x="979297" y="4270756"/>
                </a:lnTo>
                <a:lnTo>
                  <a:pt x="1015873" y="4296537"/>
                </a:lnTo>
                <a:lnTo>
                  <a:pt x="1052957" y="4321809"/>
                </a:lnTo>
                <a:lnTo>
                  <a:pt x="1090549" y="4346194"/>
                </a:lnTo>
                <a:lnTo>
                  <a:pt x="1128649" y="4370070"/>
                </a:lnTo>
                <a:lnTo>
                  <a:pt x="1167257" y="4393183"/>
                </a:lnTo>
                <a:lnTo>
                  <a:pt x="1206246" y="4415536"/>
                </a:lnTo>
                <a:lnTo>
                  <a:pt x="1245743" y="4437126"/>
                </a:lnTo>
                <a:lnTo>
                  <a:pt x="1285621" y="4458081"/>
                </a:lnTo>
                <a:lnTo>
                  <a:pt x="1326007" y="4478274"/>
                </a:lnTo>
                <a:lnTo>
                  <a:pt x="1366901" y="4497578"/>
                </a:lnTo>
                <a:lnTo>
                  <a:pt x="1408176" y="4516247"/>
                </a:lnTo>
                <a:lnTo>
                  <a:pt x="1449832" y="4534141"/>
                </a:lnTo>
                <a:lnTo>
                  <a:pt x="1491869" y="4551222"/>
                </a:lnTo>
                <a:lnTo>
                  <a:pt x="1534287" y="4567516"/>
                </a:lnTo>
                <a:lnTo>
                  <a:pt x="1577213" y="4583010"/>
                </a:lnTo>
                <a:lnTo>
                  <a:pt x="1620393" y="4597692"/>
                </a:lnTo>
                <a:lnTo>
                  <a:pt x="1664081" y="4611547"/>
                </a:lnTo>
                <a:lnTo>
                  <a:pt x="1708023" y="4624590"/>
                </a:lnTo>
                <a:lnTo>
                  <a:pt x="1752346" y="4636782"/>
                </a:lnTo>
                <a:lnTo>
                  <a:pt x="1797050" y="4648136"/>
                </a:lnTo>
                <a:lnTo>
                  <a:pt x="1842008" y="4658626"/>
                </a:lnTo>
                <a:lnTo>
                  <a:pt x="1887347" y="4668266"/>
                </a:lnTo>
                <a:lnTo>
                  <a:pt x="1933067" y="4677016"/>
                </a:lnTo>
                <a:lnTo>
                  <a:pt x="1978914" y="4684890"/>
                </a:lnTo>
                <a:lnTo>
                  <a:pt x="2025269" y="4691875"/>
                </a:lnTo>
                <a:lnTo>
                  <a:pt x="2071751" y="4697958"/>
                </a:lnTo>
                <a:lnTo>
                  <a:pt x="2118614" y="4703127"/>
                </a:lnTo>
                <a:lnTo>
                  <a:pt x="2165731" y="4707382"/>
                </a:lnTo>
                <a:lnTo>
                  <a:pt x="2213102" y="4710696"/>
                </a:lnTo>
                <a:lnTo>
                  <a:pt x="2260727" y="4713084"/>
                </a:lnTo>
                <a:lnTo>
                  <a:pt x="2308479" y="4714519"/>
                </a:lnTo>
                <a:lnTo>
                  <a:pt x="2356612" y="4715002"/>
                </a:lnTo>
                <a:lnTo>
                  <a:pt x="2404745" y="4714519"/>
                </a:lnTo>
                <a:lnTo>
                  <a:pt x="2452497" y="4713084"/>
                </a:lnTo>
                <a:lnTo>
                  <a:pt x="2500122" y="4710696"/>
                </a:lnTo>
                <a:lnTo>
                  <a:pt x="2547493" y="4707382"/>
                </a:lnTo>
                <a:lnTo>
                  <a:pt x="2594610" y="4703127"/>
                </a:lnTo>
                <a:lnTo>
                  <a:pt x="2641472" y="4697958"/>
                </a:lnTo>
                <a:lnTo>
                  <a:pt x="2687955" y="4691875"/>
                </a:lnTo>
                <a:lnTo>
                  <a:pt x="2734310" y="4684890"/>
                </a:lnTo>
                <a:lnTo>
                  <a:pt x="2780157" y="4677016"/>
                </a:lnTo>
                <a:lnTo>
                  <a:pt x="2825877" y="4668266"/>
                </a:lnTo>
                <a:lnTo>
                  <a:pt x="2871216" y="4658626"/>
                </a:lnTo>
                <a:lnTo>
                  <a:pt x="2916174" y="4648136"/>
                </a:lnTo>
                <a:lnTo>
                  <a:pt x="2960878" y="4636782"/>
                </a:lnTo>
                <a:lnTo>
                  <a:pt x="3005201" y="4624590"/>
                </a:lnTo>
                <a:lnTo>
                  <a:pt x="3049143" y="4611547"/>
                </a:lnTo>
                <a:lnTo>
                  <a:pt x="3092831" y="4597692"/>
                </a:lnTo>
                <a:lnTo>
                  <a:pt x="3136010" y="4583010"/>
                </a:lnTo>
                <a:lnTo>
                  <a:pt x="3178937" y="4567516"/>
                </a:lnTo>
                <a:lnTo>
                  <a:pt x="3221355" y="4551222"/>
                </a:lnTo>
                <a:lnTo>
                  <a:pt x="3263392" y="4534141"/>
                </a:lnTo>
                <a:lnTo>
                  <a:pt x="3305048" y="4516247"/>
                </a:lnTo>
                <a:lnTo>
                  <a:pt x="3346323" y="4497578"/>
                </a:lnTo>
                <a:lnTo>
                  <a:pt x="3387217" y="4478274"/>
                </a:lnTo>
                <a:lnTo>
                  <a:pt x="3427603" y="4458081"/>
                </a:lnTo>
                <a:lnTo>
                  <a:pt x="3467480" y="4437126"/>
                </a:lnTo>
                <a:lnTo>
                  <a:pt x="3506978" y="4415536"/>
                </a:lnTo>
                <a:lnTo>
                  <a:pt x="3545967" y="4393183"/>
                </a:lnTo>
                <a:lnTo>
                  <a:pt x="3584575" y="4370070"/>
                </a:lnTo>
                <a:lnTo>
                  <a:pt x="3622675" y="4346194"/>
                </a:lnTo>
                <a:lnTo>
                  <a:pt x="3660267" y="4321809"/>
                </a:lnTo>
                <a:lnTo>
                  <a:pt x="3697351" y="4296537"/>
                </a:lnTo>
                <a:lnTo>
                  <a:pt x="3733927" y="4270756"/>
                </a:lnTo>
                <a:lnTo>
                  <a:pt x="3769995" y="4244086"/>
                </a:lnTo>
                <a:lnTo>
                  <a:pt x="3805428" y="4216908"/>
                </a:lnTo>
                <a:lnTo>
                  <a:pt x="3840479" y="4189094"/>
                </a:lnTo>
                <a:lnTo>
                  <a:pt x="3874897" y="4160520"/>
                </a:lnTo>
                <a:lnTo>
                  <a:pt x="3908805" y="4131436"/>
                </a:lnTo>
                <a:lnTo>
                  <a:pt x="3942206" y="4101591"/>
                </a:lnTo>
                <a:lnTo>
                  <a:pt x="3974973" y="4071239"/>
                </a:lnTo>
                <a:lnTo>
                  <a:pt x="4007104" y="4040251"/>
                </a:lnTo>
                <a:lnTo>
                  <a:pt x="4038727" y="4008628"/>
                </a:lnTo>
                <a:lnTo>
                  <a:pt x="4069715" y="3976497"/>
                </a:lnTo>
                <a:lnTo>
                  <a:pt x="4100068" y="3943730"/>
                </a:lnTo>
                <a:lnTo>
                  <a:pt x="4129785" y="3910329"/>
                </a:lnTo>
                <a:lnTo>
                  <a:pt x="4158996" y="3876421"/>
                </a:lnTo>
                <a:lnTo>
                  <a:pt x="4187444" y="3842004"/>
                </a:lnTo>
                <a:lnTo>
                  <a:pt x="4215257" y="3806952"/>
                </a:lnTo>
                <a:lnTo>
                  <a:pt x="4242562" y="3771391"/>
                </a:lnTo>
                <a:lnTo>
                  <a:pt x="4269105" y="3735324"/>
                </a:lnTo>
                <a:lnTo>
                  <a:pt x="4294885" y="3698748"/>
                </a:lnTo>
                <a:lnTo>
                  <a:pt x="4320158" y="3661664"/>
                </a:lnTo>
                <a:lnTo>
                  <a:pt x="4344543" y="3624072"/>
                </a:lnTo>
                <a:lnTo>
                  <a:pt x="4368419" y="3585972"/>
                </a:lnTo>
                <a:lnTo>
                  <a:pt x="4391406" y="3547364"/>
                </a:lnTo>
                <a:lnTo>
                  <a:pt x="4413884" y="3508375"/>
                </a:lnTo>
                <a:lnTo>
                  <a:pt x="4435475" y="3468878"/>
                </a:lnTo>
                <a:lnTo>
                  <a:pt x="4456430" y="3428873"/>
                </a:lnTo>
                <a:lnTo>
                  <a:pt x="4476496" y="3388486"/>
                </a:lnTo>
                <a:lnTo>
                  <a:pt x="4495927" y="3347592"/>
                </a:lnTo>
                <a:lnTo>
                  <a:pt x="4514596" y="3306445"/>
                </a:lnTo>
                <a:lnTo>
                  <a:pt x="4532376" y="3264661"/>
                </a:lnTo>
                <a:lnTo>
                  <a:pt x="4549521" y="3222625"/>
                </a:lnTo>
                <a:lnTo>
                  <a:pt x="4565777" y="3180079"/>
                </a:lnTo>
                <a:lnTo>
                  <a:pt x="4581271" y="3137280"/>
                </a:lnTo>
                <a:lnTo>
                  <a:pt x="4596003" y="3093973"/>
                </a:lnTo>
                <a:lnTo>
                  <a:pt x="4609846" y="3050413"/>
                </a:lnTo>
                <a:lnTo>
                  <a:pt x="4622800" y="3006344"/>
                </a:lnTo>
                <a:lnTo>
                  <a:pt x="4634992" y="2962021"/>
                </a:lnTo>
                <a:lnTo>
                  <a:pt x="4646422" y="2917316"/>
                </a:lnTo>
                <a:lnTo>
                  <a:pt x="4656835" y="2872359"/>
                </a:lnTo>
                <a:lnTo>
                  <a:pt x="4666488" y="2826892"/>
                </a:lnTo>
                <a:lnTo>
                  <a:pt x="4675251" y="2781300"/>
                </a:lnTo>
                <a:lnTo>
                  <a:pt x="4683125" y="2735326"/>
                </a:lnTo>
                <a:lnTo>
                  <a:pt x="4690109" y="2688971"/>
                </a:lnTo>
                <a:lnTo>
                  <a:pt x="4696206" y="2642489"/>
                </a:lnTo>
                <a:lnTo>
                  <a:pt x="4701413" y="2595626"/>
                </a:lnTo>
                <a:lnTo>
                  <a:pt x="4705604" y="2548509"/>
                </a:lnTo>
                <a:lnTo>
                  <a:pt x="4708906" y="2501138"/>
                </a:lnTo>
                <a:lnTo>
                  <a:pt x="4711319" y="2453513"/>
                </a:lnTo>
                <a:lnTo>
                  <a:pt x="4712716" y="2405633"/>
                </a:lnTo>
                <a:lnTo>
                  <a:pt x="4713224" y="2357501"/>
                </a:lnTo>
                <a:lnTo>
                  <a:pt x="4712716" y="2309367"/>
                </a:lnTo>
                <a:lnTo>
                  <a:pt x="4711319" y="2261489"/>
                </a:lnTo>
                <a:lnTo>
                  <a:pt x="4708906" y="2213864"/>
                </a:lnTo>
                <a:lnTo>
                  <a:pt x="4705604" y="2166492"/>
                </a:lnTo>
                <a:lnTo>
                  <a:pt x="4701413" y="2119376"/>
                </a:lnTo>
                <a:lnTo>
                  <a:pt x="4696206" y="2072513"/>
                </a:lnTo>
                <a:lnTo>
                  <a:pt x="4690109" y="2026030"/>
                </a:lnTo>
                <a:lnTo>
                  <a:pt x="4683125" y="1979676"/>
                </a:lnTo>
                <a:lnTo>
                  <a:pt x="4675251" y="1933702"/>
                </a:lnTo>
                <a:lnTo>
                  <a:pt x="4666488" y="1888108"/>
                </a:lnTo>
                <a:lnTo>
                  <a:pt x="4656835" y="1842642"/>
                </a:lnTo>
                <a:lnTo>
                  <a:pt x="4646422" y="1797685"/>
                </a:lnTo>
                <a:lnTo>
                  <a:pt x="4634992" y="1752980"/>
                </a:lnTo>
                <a:lnTo>
                  <a:pt x="4622800" y="1708657"/>
                </a:lnTo>
                <a:lnTo>
                  <a:pt x="4609846" y="1664589"/>
                </a:lnTo>
                <a:lnTo>
                  <a:pt x="4596003" y="1621027"/>
                </a:lnTo>
                <a:lnTo>
                  <a:pt x="4581271" y="1577720"/>
                </a:lnTo>
                <a:lnTo>
                  <a:pt x="4565777" y="1534922"/>
                </a:lnTo>
                <a:lnTo>
                  <a:pt x="4549521" y="1492377"/>
                </a:lnTo>
                <a:lnTo>
                  <a:pt x="4532376" y="1450339"/>
                </a:lnTo>
                <a:lnTo>
                  <a:pt x="4514596" y="1408556"/>
                </a:lnTo>
                <a:lnTo>
                  <a:pt x="4495927" y="1367408"/>
                </a:lnTo>
                <a:lnTo>
                  <a:pt x="4476496" y="1326514"/>
                </a:lnTo>
                <a:lnTo>
                  <a:pt x="4456430" y="1286128"/>
                </a:lnTo>
                <a:lnTo>
                  <a:pt x="4435475" y="1246124"/>
                </a:lnTo>
                <a:lnTo>
                  <a:pt x="4413884" y="1206627"/>
                </a:lnTo>
                <a:lnTo>
                  <a:pt x="4391406" y="1167638"/>
                </a:lnTo>
                <a:lnTo>
                  <a:pt x="4368419" y="1129029"/>
                </a:lnTo>
                <a:lnTo>
                  <a:pt x="4344543" y="1090929"/>
                </a:lnTo>
                <a:lnTo>
                  <a:pt x="4320158" y="1053338"/>
                </a:lnTo>
                <a:lnTo>
                  <a:pt x="4294885" y="1016253"/>
                </a:lnTo>
                <a:lnTo>
                  <a:pt x="4269105" y="979677"/>
                </a:lnTo>
                <a:lnTo>
                  <a:pt x="4242562" y="943610"/>
                </a:lnTo>
                <a:lnTo>
                  <a:pt x="4215257" y="908050"/>
                </a:lnTo>
                <a:lnTo>
                  <a:pt x="4187444" y="872998"/>
                </a:lnTo>
                <a:lnTo>
                  <a:pt x="4158996" y="838580"/>
                </a:lnTo>
                <a:lnTo>
                  <a:pt x="4129785" y="804672"/>
                </a:lnTo>
                <a:lnTo>
                  <a:pt x="4100068" y="771270"/>
                </a:lnTo>
                <a:lnTo>
                  <a:pt x="4069715" y="738504"/>
                </a:lnTo>
                <a:lnTo>
                  <a:pt x="4038727" y="706374"/>
                </a:lnTo>
                <a:lnTo>
                  <a:pt x="4007104" y="674751"/>
                </a:lnTo>
                <a:lnTo>
                  <a:pt x="3974973" y="643763"/>
                </a:lnTo>
                <a:lnTo>
                  <a:pt x="3942206" y="613410"/>
                </a:lnTo>
                <a:lnTo>
                  <a:pt x="3908805" y="583564"/>
                </a:lnTo>
                <a:lnTo>
                  <a:pt x="3874897" y="554481"/>
                </a:lnTo>
                <a:lnTo>
                  <a:pt x="3840479" y="525906"/>
                </a:lnTo>
                <a:lnTo>
                  <a:pt x="3805428" y="498093"/>
                </a:lnTo>
                <a:lnTo>
                  <a:pt x="3769995" y="470915"/>
                </a:lnTo>
                <a:lnTo>
                  <a:pt x="3733927" y="444245"/>
                </a:lnTo>
                <a:lnTo>
                  <a:pt x="3697351" y="418464"/>
                </a:lnTo>
                <a:lnTo>
                  <a:pt x="3660267" y="393191"/>
                </a:lnTo>
                <a:lnTo>
                  <a:pt x="3622675" y="368807"/>
                </a:lnTo>
                <a:lnTo>
                  <a:pt x="3584575" y="344931"/>
                </a:lnTo>
                <a:lnTo>
                  <a:pt x="3545967" y="321817"/>
                </a:lnTo>
                <a:lnTo>
                  <a:pt x="3506978" y="299465"/>
                </a:lnTo>
                <a:lnTo>
                  <a:pt x="3467480" y="277875"/>
                </a:lnTo>
                <a:lnTo>
                  <a:pt x="3427603" y="256920"/>
                </a:lnTo>
                <a:lnTo>
                  <a:pt x="3387217" y="236727"/>
                </a:lnTo>
                <a:lnTo>
                  <a:pt x="3346323" y="217424"/>
                </a:lnTo>
                <a:lnTo>
                  <a:pt x="3305048" y="198754"/>
                </a:lnTo>
                <a:lnTo>
                  <a:pt x="3263392" y="180848"/>
                </a:lnTo>
                <a:lnTo>
                  <a:pt x="3221355" y="163829"/>
                </a:lnTo>
                <a:lnTo>
                  <a:pt x="3178937" y="147447"/>
                </a:lnTo>
                <a:lnTo>
                  <a:pt x="3136010" y="131952"/>
                </a:lnTo>
                <a:lnTo>
                  <a:pt x="3092831" y="117348"/>
                </a:lnTo>
                <a:lnTo>
                  <a:pt x="3049143" y="103504"/>
                </a:lnTo>
                <a:lnTo>
                  <a:pt x="3005201" y="90424"/>
                </a:lnTo>
                <a:lnTo>
                  <a:pt x="2960878" y="78231"/>
                </a:lnTo>
                <a:lnTo>
                  <a:pt x="2916174" y="66801"/>
                </a:lnTo>
                <a:lnTo>
                  <a:pt x="2871216" y="56387"/>
                </a:lnTo>
                <a:lnTo>
                  <a:pt x="2825877" y="46736"/>
                </a:lnTo>
                <a:lnTo>
                  <a:pt x="2780157" y="37973"/>
                </a:lnTo>
                <a:lnTo>
                  <a:pt x="2734310" y="30099"/>
                </a:lnTo>
                <a:lnTo>
                  <a:pt x="2687955" y="23113"/>
                </a:lnTo>
                <a:lnTo>
                  <a:pt x="2641472" y="17017"/>
                </a:lnTo>
                <a:lnTo>
                  <a:pt x="2594610" y="11811"/>
                </a:lnTo>
                <a:lnTo>
                  <a:pt x="2547493" y="7619"/>
                </a:lnTo>
                <a:lnTo>
                  <a:pt x="2500122" y="4317"/>
                </a:lnTo>
                <a:lnTo>
                  <a:pt x="2452497" y="1904"/>
                </a:lnTo>
                <a:lnTo>
                  <a:pt x="2404745" y="507"/>
                </a:lnTo>
                <a:lnTo>
                  <a:pt x="2356612" y="0"/>
                </a:lnTo>
                <a:close/>
              </a:path>
            </a:pathLst>
          </a:custGeom>
          <a:solidFill>
            <a:srgbClr val="FFFFFF">
              <a:alpha val="16000"/>
            </a:srgbClr>
          </a:solidFill>
          <a:ln>
            <a:noFill/>
          </a:ln>
        </p:spPr>
        <p:style>
          <a:lnRef idx="0">
            <a:scrgbClr r="0" g="0" b="0"/>
          </a:lnRef>
          <a:fillRef idx="0">
            <a:scrgbClr r="0" g="0" b="0"/>
          </a:fillRef>
          <a:effectRef idx="0">
            <a:scrgbClr r="0" g="0" b="0"/>
          </a:effectRef>
          <a:fontRef idx="minor"/>
        </p:style>
      </p:sp>
      <p:pic>
        <p:nvPicPr>
          <p:cNvPr id="5" name="object 6">
            <a:extLst>
              <a:ext uri="{FF2B5EF4-FFF2-40B4-BE49-F238E27FC236}">
                <a16:creationId xmlns:a16="http://schemas.microsoft.com/office/drawing/2014/main" id="{12A33173-872A-486D-854B-2E540353154E}"/>
              </a:ext>
            </a:extLst>
          </p:cNvPr>
          <p:cNvPicPr/>
          <p:nvPr/>
        </p:nvPicPr>
        <p:blipFill>
          <a:blip r:embed="rId3"/>
          <a:stretch/>
        </p:blipFill>
        <p:spPr>
          <a:xfrm>
            <a:off x="1377360" y="1611360"/>
            <a:ext cx="5023080" cy="5014080"/>
          </a:xfrm>
          <a:prstGeom prst="rect">
            <a:avLst/>
          </a:prstGeom>
          <a:ln>
            <a:noFill/>
          </a:ln>
        </p:spPr>
      </p:pic>
      <p:pic>
        <p:nvPicPr>
          <p:cNvPr id="6" name="object 7">
            <a:extLst>
              <a:ext uri="{FF2B5EF4-FFF2-40B4-BE49-F238E27FC236}">
                <a16:creationId xmlns:a16="http://schemas.microsoft.com/office/drawing/2014/main" id="{2C032EAB-DB4E-4125-BBB0-678FB6AAC502}"/>
              </a:ext>
            </a:extLst>
          </p:cNvPr>
          <p:cNvPicPr/>
          <p:nvPr/>
        </p:nvPicPr>
        <p:blipFill>
          <a:blip r:embed="rId4"/>
          <a:stretch/>
        </p:blipFill>
        <p:spPr>
          <a:xfrm>
            <a:off x="8933380" y="605090"/>
            <a:ext cx="3004620" cy="1360940"/>
          </a:xfrm>
          <a:prstGeom prst="rect">
            <a:avLst/>
          </a:prstGeom>
          <a:ln>
            <a:noFill/>
          </a:ln>
        </p:spPr>
      </p:pic>
      <p:pic>
        <p:nvPicPr>
          <p:cNvPr id="16" name="object 18">
            <a:extLst>
              <a:ext uri="{FF2B5EF4-FFF2-40B4-BE49-F238E27FC236}">
                <a16:creationId xmlns:a16="http://schemas.microsoft.com/office/drawing/2014/main" id="{78D892D3-B2E6-4D48-9E41-D0134C1CBD29}"/>
              </a:ext>
            </a:extLst>
          </p:cNvPr>
          <p:cNvPicPr/>
          <p:nvPr/>
        </p:nvPicPr>
        <p:blipFill>
          <a:blip r:embed="rId5"/>
          <a:stretch/>
        </p:blipFill>
        <p:spPr>
          <a:xfrm>
            <a:off x="7634880" y="4910520"/>
            <a:ext cx="647280" cy="647280"/>
          </a:xfrm>
          <a:prstGeom prst="rect">
            <a:avLst/>
          </a:prstGeom>
          <a:ln>
            <a:noFill/>
          </a:ln>
        </p:spPr>
      </p:pic>
      <p:sp>
        <p:nvSpPr>
          <p:cNvPr id="17" name="CustomShape 10">
            <a:extLst>
              <a:ext uri="{FF2B5EF4-FFF2-40B4-BE49-F238E27FC236}">
                <a16:creationId xmlns:a16="http://schemas.microsoft.com/office/drawing/2014/main" id="{BF889A07-E492-4933-9DC5-EC9F11EDF9C8}"/>
              </a:ext>
            </a:extLst>
          </p:cNvPr>
          <p:cNvSpPr/>
          <p:nvPr/>
        </p:nvSpPr>
        <p:spPr>
          <a:xfrm>
            <a:off x="7705440" y="4955680"/>
            <a:ext cx="507960" cy="507960"/>
          </a:xfrm>
          <a:custGeom>
            <a:avLst/>
            <a:gdLst/>
            <a:ahLst/>
            <a:cxnLst/>
            <a:rect l="l" t="t" r="r" b="b"/>
            <a:pathLst>
              <a:path w="423545" h="423545">
                <a:moveTo>
                  <a:pt x="0" y="211708"/>
                </a:moveTo>
                <a:lnTo>
                  <a:pt x="5587" y="163194"/>
                </a:lnTo>
                <a:lnTo>
                  <a:pt x="21462" y="118617"/>
                </a:lnTo>
                <a:lnTo>
                  <a:pt x="46481" y="79247"/>
                </a:lnTo>
                <a:lnTo>
                  <a:pt x="79248" y="46481"/>
                </a:lnTo>
                <a:lnTo>
                  <a:pt x="118618" y="21462"/>
                </a:lnTo>
                <a:lnTo>
                  <a:pt x="163068" y="5587"/>
                </a:lnTo>
                <a:lnTo>
                  <a:pt x="211708" y="0"/>
                </a:lnTo>
                <a:lnTo>
                  <a:pt x="260223" y="5587"/>
                </a:lnTo>
                <a:lnTo>
                  <a:pt x="304673" y="21462"/>
                </a:lnTo>
                <a:lnTo>
                  <a:pt x="344043" y="46481"/>
                </a:lnTo>
                <a:lnTo>
                  <a:pt x="376808" y="79247"/>
                </a:lnTo>
                <a:lnTo>
                  <a:pt x="401827" y="118617"/>
                </a:lnTo>
                <a:lnTo>
                  <a:pt x="417702" y="163194"/>
                </a:lnTo>
                <a:lnTo>
                  <a:pt x="423291" y="211708"/>
                </a:lnTo>
                <a:lnTo>
                  <a:pt x="417702" y="260222"/>
                </a:lnTo>
                <a:lnTo>
                  <a:pt x="401827" y="304800"/>
                </a:lnTo>
                <a:lnTo>
                  <a:pt x="376808" y="344042"/>
                </a:lnTo>
                <a:lnTo>
                  <a:pt x="344043" y="376808"/>
                </a:lnTo>
                <a:lnTo>
                  <a:pt x="304673" y="401827"/>
                </a:lnTo>
                <a:lnTo>
                  <a:pt x="260223" y="417702"/>
                </a:lnTo>
                <a:lnTo>
                  <a:pt x="211708" y="423290"/>
                </a:lnTo>
                <a:lnTo>
                  <a:pt x="163068" y="417702"/>
                </a:lnTo>
                <a:lnTo>
                  <a:pt x="118618" y="401827"/>
                </a:lnTo>
                <a:lnTo>
                  <a:pt x="79248" y="376808"/>
                </a:lnTo>
                <a:lnTo>
                  <a:pt x="46481" y="344042"/>
                </a:lnTo>
                <a:lnTo>
                  <a:pt x="21462" y="304800"/>
                </a:lnTo>
                <a:lnTo>
                  <a:pt x="5587" y="260222"/>
                </a:lnTo>
                <a:lnTo>
                  <a:pt x="0" y="211708"/>
                </a:lnTo>
                <a:close/>
              </a:path>
            </a:pathLst>
          </a:custGeom>
          <a:noFill/>
          <a:ln w="13320">
            <a:solidFill>
              <a:srgbClr val="5781F8"/>
            </a:solidFill>
            <a:round/>
          </a:ln>
        </p:spPr>
        <p:style>
          <a:lnRef idx="0">
            <a:scrgbClr r="0" g="0" b="0"/>
          </a:lnRef>
          <a:fillRef idx="0">
            <a:scrgbClr r="0" g="0" b="0"/>
          </a:fillRef>
          <a:effectRef idx="0">
            <a:scrgbClr r="0" g="0" b="0"/>
          </a:effectRef>
          <a:fontRef idx="minor"/>
        </p:style>
      </p:sp>
      <p:pic>
        <p:nvPicPr>
          <p:cNvPr id="18" name="object 20">
            <a:extLst>
              <a:ext uri="{FF2B5EF4-FFF2-40B4-BE49-F238E27FC236}">
                <a16:creationId xmlns:a16="http://schemas.microsoft.com/office/drawing/2014/main" id="{FD932F46-6CC5-40E1-873D-9E95BB184DC9}"/>
              </a:ext>
            </a:extLst>
          </p:cNvPr>
          <p:cNvPicPr/>
          <p:nvPr/>
        </p:nvPicPr>
        <p:blipFill>
          <a:blip r:embed="rId6"/>
          <a:stretch/>
        </p:blipFill>
        <p:spPr>
          <a:xfrm>
            <a:off x="7812720" y="5044300"/>
            <a:ext cx="294120" cy="253800"/>
          </a:xfrm>
          <a:prstGeom prst="rect">
            <a:avLst/>
          </a:prstGeom>
          <a:ln>
            <a:noFill/>
          </a:ln>
        </p:spPr>
      </p:pic>
      <p:pic>
        <p:nvPicPr>
          <p:cNvPr id="19" name="object 21">
            <a:extLst>
              <a:ext uri="{FF2B5EF4-FFF2-40B4-BE49-F238E27FC236}">
                <a16:creationId xmlns:a16="http://schemas.microsoft.com/office/drawing/2014/main" id="{5A04DECE-4E20-4497-B7D8-6A44E5BCABD5}"/>
              </a:ext>
            </a:extLst>
          </p:cNvPr>
          <p:cNvPicPr/>
          <p:nvPr/>
        </p:nvPicPr>
        <p:blipFill>
          <a:blip r:embed="rId7"/>
          <a:stretch/>
        </p:blipFill>
        <p:spPr>
          <a:xfrm>
            <a:off x="7627680" y="5632460"/>
            <a:ext cx="652320" cy="652320"/>
          </a:xfrm>
          <a:prstGeom prst="rect">
            <a:avLst/>
          </a:prstGeom>
          <a:ln>
            <a:noFill/>
          </a:ln>
        </p:spPr>
      </p:pic>
      <p:pic>
        <p:nvPicPr>
          <p:cNvPr id="20" name="object 23">
            <a:extLst>
              <a:ext uri="{FF2B5EF4-FFF2-40B4-BE49-F238E27FC236}">
                <a16:creationId xmlns:a16="http://schemas.microsoft.com/office/drawing/2014/main" id="{C780E0A0-02B0-4F08-86BC-5C3DD1A6E21B}"/>
              </a:ext>
            </a:extLst>
          </p:cNvPr>
          <p:cNvPicPr/>
          <p:nvPr/>
        </p:nvPicPr>
        <p:blipFill>
          <a:blip r:embed="rId8"/>
          <a:stretch/>
        </p:blipFill>
        <p:spPr>
          <a:xfrm>
            <a:off x="7629120" y="3801960"/>
            <a:ext cx="647280" cy="647280"/>
          </a:xfrm>
          <a:prstGeom prst="rect">
            <a:avLst/>
          </a:prstGeom>
          <a:ln>
            <a:noFill/>
          </a:ln>
        </p:spPr>
      </p:pic>
      <p:sp>
        <p:nvSpPr>
          <p:cNvPr id="21" name="CustomShape 11">
            <a:extLst>
              <a:ext uri="{FF2B5EF4-FFF2-40B4-BE49-F238E27FC236}">
                <a16:creationId xmlns:a16="http://schemas.microsoft.com/office/drawing/2014/main" id="{24146E09-12F5-4C19-9F60-8AD20689A3A7}"/>
              </a:ext>
            </a:extLst>
          </p:cNvPr>
          <p:cNvSpPr/>
          <p:nvPr/>
        </p:nvSpPr>
        <p:spPr>
          <a:xfrm>
            <a:off x="7699680" y="3872520"/>
            <a:ext cx="507960" cy="507960"/>
          </a:xfrm>
          <a:custGeom>
            <a:avLst/>
            <a:gdLst/>
            <a:ahLst/>
            <a:cxnLst/>
            <a:rect l="l" t="t" r="r" b="b"/>
            <a:pathLst>
              <a:path w="423545" h="423545">
                <a:moveTo>
                  <a:pt x="0" y="211708"/>
                </a:moveTo>
                <a:lnTo>
                  <a:pt x="5587" y="163194"/>
                </a:lnTo>
                <a:lnTo>
                  <a:pt x="21462" y="118617"/>
                </a:lnTo>
                <a:lnTo>
                  <a:pt x="46482" y="79247"/>
                </a:lnTo>
                <a:lnTo>
                  <a:pt x="79248" y="46481"/>
                </a:lnTo>
                <a:lnTo>
                  <a:pt x="118618" y="21462"/>
                </a:lnTo>
                <a:lnTo>
                  <a:pt x="163068" y="5587"/>
                </a:lnTo>
                <a:lnTo>
                  <a:pt x="211708" y="0"/>
                </a:lnTo>
                <a:lnTo>
                  <a:pt x="260223" y="5587"/>
                </a:lnTo>
                <a:lnTo>
                  <a:pt x="304673" y="21462"/>
                </a:lnTo>
                <a:lnTo>
                  <a:pt x="344043" y="46481"/>
                </a:lnTo>
                <a:lnTo>
                  <a:pt x="376808" y="79247"/>
                </a:lnTo>
                <a:lnTo>
                  <a:pt x="401827" y="118617"/>
                </a:lnTo>
                <a:lnTo>
                  <a:pt x="417702" y="163194"/>
                </a:lnTo>
                <a:lnTo>
                  <a:pt x="423291" y="211708"/>
                </a:lnTo>
                <a:lnTo>
                  <a:pt x="417702" y="260222"/>
                </a:lnTo>
                <a:lnTo>
                  <a:pt x="401827" y="304800"/>
                </a:lnTo>
                <a:lnTo>
                  <a:pt x="376808" y="344042"/>
                </a:lnTo>
                <a:lnTo>
                  <a:pt x="344043" y="376808"/>
                </a:lnTo>
                <a:lnTo>
                  <a:pt x="304800" y="401827"/>
                </a:lnTo>
                <a:lnTo>
                  <a:pt x="260223" y="417702"/>
                </a:lnTo>
                <a:lnTo>
                  <a:pt x="211708" y="423290"/>
                </a:lnTo>
                <a:lnTo>
                  <a:pt x="163068" y="417702"/>
                </a:lnTo>
                <a:lnTo>
                  <a:pt x="118618" y="401827"/>
                </a:lnTo>
                <a:lnTo>
                  <a:pt x="79248" y="376808"/>
                </a:lnTo>
                <a:lnTo>
                  <a:pt x="46482" y="344042"/>
                </a:lnTo>
                <a:lnTo>
                  <a:pt x="21462" y="304800"/>
                </a:lnTo>
                <a:lnTo>
                  <a:pt x="5587" y="260222"/>
                </a:lnTo>
                <a:lnTo>
                  <a:pt x="0" y="211708"/>
                </a:lnTo>
                <a:close/>
              </a:path>
            </a:pathLst>
          </a:custGeom>
          <a:noFill/>
          <a:ln w="13320">
            <a:solidFill>
              <a:srgbClr val="5781F8"/>
            </a:solidFill>
            <a:round/>
          </a:ln>
        </p:spPr>
        <p:style>
          <a:lnRef idx="0">
            <a:scrgbClr r="0" g="0" b="0"/>
          </a:lnRef>
          <a:fillRef idx="0">
            <a:scrgbClr r="0" g="0" b="0"/>
          </a:fillRef>
          <a:effectRef idx="0">
            <a:scrgbClr r="0" g="0" b="0"/>
          </a:effectRef>
          <a:fontRef idx="minor"/>
        </p:style>
      </p:sp>
      <p:pic>
        <p:nvPicPr>
          <p:cNvPr id="22" name="object 25">
            <a:extLst>
              <a:ext uri="{FF2B5EF4-FFF2-40B4-BE49-F238E27FC236}">
                <a16:creationId xmlns:a16="http://schemas.microsoft.com/office/drawing/2014/main" id="{55A29864-A71C-4257-8556-A10156030A24}"/>
              </a:ext>
            </a:extLst>
          </p:cNvPr>
          <p:cNvPicPr/>
          <p:nvPr/>
        </p:nvPicPr>
        <p:blipFill>
          <a:blip r:embed="rId9"/>
          <a:stretch/>
        </p:blipFill>
        <p:spPr>
          <a:xfrm>
            <a:off x="7868880" y="3994200"/>
            <a:ext cx="169920" cy="266400"/>
          </a:xfrm>
          <a:prstGeom prst="rect">
            <a:avLst/>
          </a:prstGeom>
          <a:ln>
            <a:noFill/>
          </a:ln>
        </p:spPr>
      </p:pic>
      <p:sp>
        <p:nvSpPr>
          <p:cNvPr id="23" name="CustomShape 12">
            <a:extLst>
              <a:ext uri="{FF2B5EF4-FFF2-40B4-BE49-F238E27FC236}">
                <a16:creationId xmlns:a16="http://schemas.microsoft.com/office/drawing/2014/main" id="{CD37EB5D-41A3-45DA-92E1-FC9A717147E4}"/>
              </a:ext>
            </a:extLst>
          </p:cNvPr>
          <p:cNvSpPr/>
          <p:nvPr/>
        </p:nvSpPr>
        <p:spPr>
          <a:xfrm>
            <a:off x="8445600" y="3799080"/>
            <a:ext cx="5613300" cy="35034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pPr>
            <a:r>
              <a:rPr lang="en-US" sz="2000" b="0" strike="noStrike" spc="-1" dirty="0">
                <a:solidFill>
                  <a:srgbClr val="404040"/>
                </a:solidFill>
                <a:uFill>
                  <a:solidFill>
                    <a:srgbClr val="FFFFFF"/>
                  </a:solidFill>
                </a:uFill>
                <a:latin typeface="Roboto"/>
              </a:rPr>
              <a:t>15,</a:t>
            </a:r>
            <a:r>
              <a:rPr lang="en-US" sz="2000" b="0" strike="noStrike" spc="-29" dirty="0">
                <a:solidFill>
                  <a:srgbClr val="404040"/>
                </a:solidFill>
                <a:uFill>
                  <a:solidFill>
                    <a:srgbClr val="FFFFFF"/>
                  </a:solidFill>
                </a:uFill>
                <a:latin typeface="Roboto"/>
              </a:rPr>
              <a:t> </a:t>
            </a:r>
            <a:r>
              <a:rPr lang="en-US" sz="2000" b="0" strike="noStrike" spc="-1" dirty="0">
                <a:solidFill>
                  <a:srgbClr val="404040"/>
                </a:solidFill>
                <a:uFill>
                  <a:solidFill>
                    <a:srgbClr val="FFFFFF"/>
                  </a:solidFill>
                </a:uFill>
                <a:latin typeface="Roboto"/>
              </a:rPr>
              <a:t>Software</a:t>
            </a:r>
            <a:r>
              <a:rPr lang="en-US" sz="2000" b="0" strike="noStrike" spc="-38" dirty="0">
                <a:solidFill>
                  <a:srgbClr val="404040"/>
                </a:solidFill>
                <a:uFill>
                  <a:solidFill>
                    <a:srgbClr val="FFFFFF"/>
                  </a:solidFill>
                </a:uFill>
                <a:latin typeface="Roboto"/>
              </a:rPr>
              <a:t> </a:t>
            </a:r>
            <a:r>
              <a:rPr lang="en-US" sz="2000" b="0" strike="noStrike" spc="-18" dirty="0">
                <a:solidFill>
                  <a:srgbClr val="404040"/>
                </a:solidFill>
                <a:uFill>
                  <a:solidFill>
                    <a:srgbClr val="FFFFFF"/>
                  </a:solidFill>
                </a:uFill>
                <a:latin typeface="Roboto"/>
              </a:rPr>
              <a:t>Technology</a:t>
            </a:r>
            <a:r>
              <a:rPr lang="en-US" sz="2000" b="0" strike="noStrike" spc="-69" dirty="0">
                <a:solidFill>
                  <a:srgbClr val="404040"/>
                </a:solidFill>
                <a:uFill>
                  <a:solidFill>
                    <a:srgbClr val="FFFFFF"/>
                  </a:solidFill>
                </a:uFill>
                <a:latin typeface="Roboto"/>
              </a:rPr>
              <a:t> </a:t>
            </a:r>
            <a:r>
              <a:rPr lang="en-US" sz="2000" b="0" strike="noStrike" spc="-1" dirty="0">
                <a:solidFill>
                  <a:srgbClr val="404040"/>
                </a:solidFill>
                <a:uFill>
                  <a:solidFill>
                    <a:srgbClr val="FFFFFF"/>
                  </a:solidFill>
                </a:uFill>
                <a:latin typeface="Roboto"/>
              </a:rPr>
              <a:t>Park</a:t>
            </a:r>
            <a:r>
              <a:rPr lang="en-US" sz="2000" b="0" strike="noStrike" spc="-24" dirty="0">
                <a:solidFill>
                  <a:srgbClr val="404040"/>
                </a:solidFill>
                <a:uFill>
                  <a:solidFill>
                    <a:srgbClr val="FFFFFF"/>
                  </a:solidFill>
                </a:uFill>
                <a:latin typeface="Roboto"/>
              </a:rPr>
              <a:t> </a:t>
            </a:r>
            <a:r>
              <a:rPr lang="en-US" sz="2000" b="0" strike="noStrike" spc="-1" dirty="0">
                <a:solidFill>
                  <a:srgbClr val="404040"/>
                </a:solidFill>
                <a:uFill>
                  <a:solidFill>
                    <a:srgbClr val="FFFFFF"/>
                  </a:solidFill>
                </a:uFill>
                <a:latin typeface="Roboto"/>
              </a:rPr>
              <a:t>of</a:t>
            </a:r>
            <a:r>
              <a:rPr lang="en-US" sz="2000" b="0" strike="noStrike" spc="-29" dirty="0">
                <a:solidFill>
                  <a:srgbClr val="404040"/>
                </a:solidFill>
                <a:uFill>
                  <a:solidFill>
                    <a:srgbClr val="FFFFFF"/>
                  </a:solidFill>
                </a:uFill>
                <a:latin typeface="Roboto"/>
              </a:rPr>
              <a:t> </a:t>
            </a:r>
            <a:r>
              <a:rPr lang="en-US" sz="2000" b="0" strike="noStrike" spc="-9" dirty="0">
                <a:solidFill>
                  <a:srgbClr val="404040"/>
                </a:solidFill>
                <a:uFill>
                  <a:solidFill>
                    <a:srgbClr val="FFFFFF"/>
                  </a:solidFill>
                </a:uFill>
                <a:latin typeface="Roboto"/>
              </a:rPr>
              <a:t>India, Chikalthana</a:t>
            </a:r>
            <a:r>
              <a:rPr lang="en-US" sz="2000" b="0" strike="noStrike" spc="-52" dirty="0">
                <a:solidFill>
                  <a:srgbClr val="404040"/>
                </a:solidFill>
                <a:uFill>
                  <a:solidFill>
                    <a:srgbClr val="FFFFFF"/>
                  </a:solidFill>
                </a:uFill>
                <a:latin typeface="Roboto"/>
              </a:rPr>
              <a:t> </a:t>
            </a:r>
            <a:r>
              <a:rPr lang="en-US" sz="2000" b="0" strike="noStrike" spc="-1" dirty="0">
                <a:solidFill>
                  <a:srgbClr val="404040"/>
                </a:solidFill>
                <a:uFill>
                  <a:solidFill>
                    <a:srgbClr val="FFFFFF"/>
                  </a:solidFill>
                </a:uFill>
                <a:latin typeface="Roboto"/>
              </a:rPr>
              <a:t>MIDC</a:t>
            </a:r>
            <a:r>
              <a:rPr lang="en-US" sz="2000" b="0" strike="noStrike" spc="-69" dirty="0">
                <a:solidFill>
                  <a:srgbClr val="404040"/>
                </a:solidFill>
                <a:uFill>
                  <a:solidFill>
                    <a:srgbClr val="FFFFFF"/>
                  </a:solidFill>
                </a:uFill>
                <a:latin typeface="Roboto"/>
              </a:rPr>
              <a:t> </a:t>
            </a:r>
            <a:r>
              <a:rPr lang="en-US" sz="2000" b="0" strike="noStrike" spc="-1" dirty="0">
                <a:solidFill>
                  <a:srgbClr val="404040"/>
                </a:solidFill>
                <a:uFill>
                  <a:solidFill>
                    <a:srgbClr val="FFFFFF"/>
                  </a:solidFill>
                </a:uFill>
                <a:latin typeface="Roboto"/>
              </a:rPr>
              <a:t>Area,</a:t>
            </a:r>
            <a:r>
              <a:rPr lang="en-US" sz="2000" b="0" strike="noStrike" spc="-49" dirty="0">
                <a:solidFill>
                  <a:srgbClr val="404040"/>
                </a:solidFill>
                <a:uFill>
                  <a:solidFill>
                    <a:srgbClr val="FFFFFF"/>
                  </a:solidFill>
                </a:uFill>
                <a:latin typeface="Roboto"/>
              </a:rPr>
              <a:t> </a:t>
            </a:r>
            <a:r>
              <a:rPr lang="en-US" sz="2000" b="0" strike="noStrike" spc="-9" dirty="0">
                <a:solidFill>
                  <a:srgbClr val="404040"/>
                </a:solidFill>
                <a:uFill>
                  <a:solidFill>
                    <a:srgbClr val="FFFFFF"/>
                  </a:solidFill>
                </a:uFill>
                <a:latin typeface="Roboto"/>
              </a:rPr>
              <a:t>Aurangabad, </a:t>
            </a:r>
            <a:r>
              <a:rPr lang="en-US" sz="2000" b="0" strike="noStrike" spc="-18" dirty="0">
                <a:solidFill>
                  <a:srgbClr val="404040"/>
                </a:solidFill>
                <a:uFill>
                  <a:solidFill>
                    <a:srgbClr val="FFFFFF"/>
                  </a:solidFill>
                </a:uFill>
                <a:latin typeface="Roboto"/>
              </a:rPr>
              <a:t>Maharashtra</a:t>
            </a:r>
            <a:r>
              <a:rPr lang="en-US" sz="2000" b="0" strike="noStrike" spc="-32" dirty="0">
                <a:solidFill>
                  <a:srgbClr val="404040"/>
                </a:solidFill>
                <a:uFill>
                  <a:solidFill>
                    <a:srgbClr val="FFFFFF"/>
                  </a:solidFill>
                </a:uFill>
                <a:latin typeface="Roboto"/>
              </a:rPr>
              <a:t> </a:t>
            </a:r>
            <a:r>
              <a:rPr lang="en-US" sz="2000" b="0" strike="noStrike" spc="-9" dirty="0">
                <a:solidFill>
                  <a:srgbClr val="404040"/>
                </a:solidFill>
                <a:uFill>
                  <a:solidFill>
                    <a:srgbClr val="FFFFFF"/>
                  </a:solidFill>
                </a:uFill>
                <a:latin typeface="Roboto"/>
              </a:rPr>
              <a:t>431210.</a:t>
            </a:r>
            <a:endParaRPr lang="en-US" spc="-9" dirty="0">
              <a:solidFill>
                <a:srgbClr val="404040"/>
              </a:solidFill>
              <a:uFill>
                <a:solidFill>
                  <a:srgbClr val="FFFFFF"/>
                </a:solidFill>
              </a:uFill>
              <a:latin typeface="Roboto"/>
            </a:endParaRPr>
          </a:p>
          <a:p>
            <a:pPr marL="12600">
              <a:lnSpc>
                <a:spcPct val="100000"/>
              </a:lnSpc>
            </a:pPr>
            <a:endParaRPr lang="en-US" sz="2160" b="0" strike="noStrike" spc="-1" dirty="0">
              <a:solidFill>
                <a:srgbClr val="000000"/>
              </a:solidFill>
              <a:uFill>
                <a:solidFill>
                  <a:srgbClr val="FFFFFF"/>
                </a:solidFill>
              </a:uFill>
              <a:latin typeface="Arial"/>
            </a:endParaRPr>
          </a:p>
          <a:p>
            <a:pPr marL="12600">
              <a:lnSpc>
                <a:spcPct val="100000"/>
              </a:lnSpc>
            </a:pPr>
            <a:r>
              <a:rPr lang="en-US" sz="2000" b="0" strike="noStrike" spc="-9" dirty="0">
                <a:solidFill>
                  <a:srgbClr val="404040"/>
                </a:solidFill>
                <a:uFill>
                  <a:solidFill>
                    <a:srgbClr val="FFFFFF"/>
                  </a:solidFill>
                </a:uFill>
                <a:latin typeface="Roboto"/>
              </a:rPr>
              <a:t>+918113861000</a:t>
            </a:r>
            <a:endParaRPr lang="en-US" sz="2400" b="0" strike="noStrike" spc="-1" dirty="0">
              <a:solidFill>
                <a:srgbClr val="000000"/>
              </a:solidFill>
              <a:uFill>
                <a:solidFill>
                  <a:srgbClr val="FFFFFF"/>
                </a:solidFill>
              </a:uFill>
              <a:latin typeface="Arial"/>
            </a:endParaRPr>
          </a:p>
          <a:p>
            <a:pPr marL="12600">
              <a:lnSpc>
                <a:spcPct val="275000"/>
              </a:lnSpc>
            </a:pPr>
            <a:r>
              <a:rPr lang="en-US" sz="1800" b="0" u="sng" strike="noStrike" spc="-9" dirty="0">
                <a:solidFill>
                  <a:srgbClr val="0000FF"/>
                </a:solidFill>
                <a:uFill>
                  <a:solidFill>
                    <a:srgbClr val="404040"/>
                  </a:solidFill>
                </a:uFill>
                <a:latin typeface="Roboto"/>
                <a:hlinkClick r:id="rId10"/>
              </a:rPr>
              <a:t>info@cloudxperte.com</a:t>
            </a:r>
            <a:endParaRPr lang="en-US" sz="1800" b="0" u="sng" strike="noStrike" spc="-9" dirty="0">
              <a:solidFill>
                <a:srgbClr val="0000FF"/>
              </a:solidFill>
              <a:uFill>
                <a:solidFill>
                  <a:srgbClr val="404040"/>
                </a:solidFill>
              </a:uFill>
              <a:latin typeface="Roboto"/>
            </a:endParaRPr>
          </a:p>
          <a:p>
            <a:pPr marL="12600">
              <a:lnSpc>
                <a:spcPct val="275000"/>
              </a:lnSpc>
            </a:pPr>
            <a:r>
              <a:rPr lang="en-US" sz="1800" b="0" strike="noStrike" spc="-9" dirty="0">
                <a:solidFill>
                  <a:srgbClr val="404040"/>
                </a:solidFill>
                <a:uFill>
                  <a:solidFill>
                    <a:srgbClr val="404040"/>
                  </a:solidFill>
                </a:uFill>
                <a:latin typeface="Roboto"/>
              </a:rPr>
              <a:t> </a:t>
            </a:r>
            <a:r>
              <a:rPr lang="en-US" sz="1800" b="0" strike="noStrike" spc="-18" dirty="0">
                <a:solidFill>
                  <a:srgbClr val="404040"/>
                </a:solidFill>
                <a:uFill>
                  <a:solidFill>
                    <a:srgbClr val="404040"/>
                  </a:solidFill>
                </a:uFill>
                <a:latin typeface="Roboto"/>
                <a:hlinkClick r:id="rId11"/>
              </a:rPr>
              <a:t>https://cloudxperte.com/</a:t>
            </a:r>
            <a:endParaRPr lang="en-US" sz="1800" b="0" strike="noStrike" spc="-18" dirty="0">
              <a:solidFill>
                <a:srgbClr val="404040"/>
              </a:solidFill>
              <a:uFill>
                <a:solidFill>
                  <a:srgbClr val="404040"/>
                </a:solidFill>
              </a:uFill>
              <a:latin typeface="Roboto"/>
            </a:endParaRPr>
          </a:p>
          <a:p>
            <a:pPr marL="12600">
              <a:lnSpc>
                <a:spcPct val="275000"/>
              </a:lnSpc>
            </a:pPr>
            <a:endParaRPr lang="en-US" sz="2160" b="0" strike="noStrike" spc="-1" dirty="0">
              <a:solidFill>
                <a:srgbClr val="000000"/>
              </a:solidFill>
              <a:uFill>
                <a:solidFill>
                  <a:srgbClr val="FFFFFF"/>
                </a:solidFill>
              </a:uFill>
              <a:latin typeface="Arial"/>
            </a:endParaRPr>
          </a:p>
        </p:txBody>
      </p:sp>
      <p:pic>
        <p:nvPicPr>
          <p:cNvPr id="24" name="object 28">
            <a:extLst>
              <a:ext uri="{FF2B5EF4-FFF2-40B4-BE49-F238E27FC236}">
                <a16:creationId xmlns:a16="http://schemas.microsoft.com/office/drawing/2014/main" id="{3B2F167F-66E2-47CC-AA27-990A9DB18C4D}"/>
              </a:ext>
            </a:extLst>
          </p:cNvPr>
          <p:cNvPicPr/>
          <p:nvPr/>
        </p:nvPicPr>
        <p:blipFill>
          <a:blip r:embed="rId12"/>
          <a:stretch/>
        </p:blipFill>
        <p:spPr>
          <a:xfrm>
            <a:off x="7629120" y="6352846"/>
            <a:ext cx="647280" cy="647280"/>
          </a:xfrm>
          <a:prstGeom prst="rect">
            <a:avLst/>
          </a:prstGeom>
          <a:ln>
            <a:noFill/>
          </a:ln>
        </p:spPr>
      </p:pic>
      <p:sp>
        <p:nvSpPr>
          <p:cNvPr id="25" name="CustomShape 13">
            <a:extLst>
              <a:ext uri="{FF2B5EF4-FFF2-40B4-BE49-F238E27FC236}">
                <a16:creationId xmlns:a16="http://schemas.microsoft.com/office/drawing/2014/main" id="{43FCCE39-7EF8-4DF9-9E86-1166F2476429}"/>
              </a:ext>
            </a:extLst>
          </p:cNvPr>
          <p:cNvSpPr/>
          <p:nvPr/>
        </p:nvSpPr>
        <p:spPr>
          <a:xfrm>
            <a:off x="7701840" y="6413640"/>
            <a:ext cx="504000" cy="504360"/>
          </a:xfrm>
          <a:custGeom>
            <a:avLst/>
            <a:gdLst/>
            <a:ahLst/>
            <a:cxnLst/>
            <a:rect l="l" t="t" r="r" b="b"/>
            <a:pathLst>
              <a:path w="420370" h="420370">
                <a:moveTo>
                  <a:pt x="241300" y="1650"/>
                </a:moveTo>
                <a:lnTo>
                  <a:pt x="288290" y="14350"/>
                </a:lnTo>
                <a:lnTo>
                  <a:pt x="329819" y="36575"/>
                </a:lnTo>
                <a:lnTo>
                  <a:pt x="364744" y="66928"/>
                </a:lnTo>
                <a:lnTo>
                  <a:pt x="392302" y="104012"/>
                </a:lnTo>
                <a:lnTo>
                  <a:pt x="411099" y="146443"/>
                </a:lnTo>
                <a:lnTo>
                  <a:pt x="420116" y="192671"/>
                </a:lnTo>
                <a:lnTo>
                  <a:pt x="418465" y="241287"/>
                </a:lnTo>
                <a:lnTo>
                  <a:pt x="405892" y="288264"/>
                </a:lnTo>
                <a:lnTo>
                  <a:pt x="383667" y="329793"/>
                </a:lnTo>
                <a:lnTo>
                  <a:pt x="353187" y="364820"/>
                </a:lnTo>
                <a:lnTo>
                  <a:pt x="316102" y="392264"/>
                </a:lnTo>
                <a:lnTo>
                  <a:pt x="273684" y="411086"/>
                </a:lnTo>
                <a:lnTo>
                  <a:pt x="227456" y="420204"/>
                </a:lnTo>
                <a:lnTo>
                  <a:pt x="178943" y="418553"/>
                </a:lnTo>
                <a:lnTo>
                  <a:pt x="131952" y="405904"/>
                </a:lnTo>
                <a:lnTo>
                  <a:pt x="90424" y="383654"/>
                </a:lnTo>
                <a:lnTo>
                  <a:pt x="55372" y="353250"/>
                </a:lnTo>
                <a:lnTo>
                  <a:pt x="27939" y="316141"/>
                </a:lnTo>
                <a:lnTo>
                  <a:pt x="9144" y="273761"/>
                </a:lnTo>
                <a:lnTo>
                  <a:pt x="0" y="227533"/>
                </a:lnTo>
                <a:lnTo>
                  <a:pt x="1650" y="178917"/>
                </a:lnTo>
                <a:lnTo>
                  <a:pt x="14350" y="131940"/>
                </a:lnTo>
                <a:lnTo>
                  <a:pt x="36575" y="90423"/>
                </a:lnTo>
                <a:lnTo>
                  <a:pt x="66928" y="55371"/>
                </a:lnTo>
                <a:lnTo>
                  <a:pt x="104013" y="27939"/>
                </a:lnTo>
                <a:lnTo>
                  <a:pt x="146430" y="9143"/>
                </a:lnTo>
                <a:lnTo>
                  <a:pt x="192658" y="0"/>
                </a:lnTo>
                <a:lnTo>
                  <a:pt x="241300" y="1650"/>
                </a:lnTo>
                <a:close/>
              </a:path>
            </a:pathLst>
          </a:custGeom>
          <a:noFill/>
          <a:ln w="13320">
            <a:solidFill>
              <a:srgbClr val="5781F8"/>
            </a:solidFill>
            <a:round/>
          </a:ln>
        </p:spPr>
        <p:style>
          <a:lnRef idx="0">
            <a:scrgbClr r="0" g="0" b="0"/>
          </a:lnRef>
          <a:fillRef idx="0">
            <a:scrgbClr r="0" g="0" b="0"/>
          </a:fillRef>
          <a:effectRef idx="0">
            <a:scrgbClr r="0" g="0" b="0"/>
          </a:effectRef>
          <a:fontRef idx="minor"/>
        </p:style>
      </p:sp>
      <p:pic>
        <p:nvPicPr>
          <p:cNvPr id="26" name="object 30">
            <a:extLst>
              <a:ext uri="{FF2B5EF4-FFF2-40B4-BE49-F238E27FC236}">
                <a16:creationId xmlns:a16="http://schemas.microsoft.com/office/drawing/2014/main" id="{E7EAA993-C777-4EDD-88D9-DBA053976539}"/>
              </a:ext>
            </a:extLst>
          </p:cNvPr>
          <p:cNvPicPr/>
          <p:nvPr/>
        </p:nvPicPr>
        <p:blipFill>
          <a:blip r:embed="rId13"/>
          <a:stretch/>
        </p:blipFill>
        <p:spPr>
          <a:xfrm>
            <a:off x="7836120" y="6540720"/>
            <a:ext cx="233640" cy="246600"/>
          </a:xfrm>
          <a:prstGeom prst="rect">
            <a:avLst/>
          </a:prstGeom>
          <a:ln>
            <a:noFill/>
          </a:ln>
        </p:spPr>
      </p:pic>
      <p:sp>
        <p:nvSpPr>
          <p:cNvPr id="28" name="Rectangle 27">
            <a:extLst>
              <a:ext uri="{FF2B5EF4-FFF2-40B4-BE49-F238E27FC236}">
                <a16:creationId xmlns:a16="http://schemas.microsoft.com/office/drawing/2014/main" id="{71739EE4-71DC-4B43-8C83-F01B3366AC7C}"/>
              </a:ext>
            </a:extLst>
          </p:cNvPr>
          <p:cNvSpPr/>
          <p:nvPr/>
        </p:nvSpPr>
        <p:spPr>
          <a:xfrm>
            <a:off x="7390440" y="2452245"/>
            <a:ext cx="5862599" cy="1015663"/>
          </a:xfrm>
          <a:prstGeom prst="rect">
            <a:avLst/>
          </a:prstGeom>
          <a:noFill/>
        </p:spPr>
        <p:txBody>
          <a:bodyPr wrap="square" lIns="91440" tIns="45720" rIns="91440" bIns="45720">
            <a:spAutoFit/>
          </a:bodyPr>
          <a:lstStyle/>
          <a:p>
            <a:pPr algn="ctr"/>
            <a:r>
              <a:rPr lang="en-US" sz="6000" b="1" cap="none" spc="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rPr>
              <a:t>Contact Us</a:t>
            </a:r>
          </a:p>
        </p:txBody>
      </p:sp>
    </p:spTree>
    <p:extLst>
      <p:ext uri="{BB962C8B-B14F-4D97-AF65-F5344CB8AC3E}">
        <p14:creationId xmlns:p14="http://schemas.microsoft.com/office/powerpoint/2010/main" val="852388"/>
      </p:ext>
    </p:extLst>
  </p:cSld>
  <p:clrMapOvr>
    <a:masterClrMapping/>
  </p:clrMapOvr>
</p:sld>
</file>

<file path=ppt/theme/theme1.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TotalTime>
  <Words>755</Words>
  <Application>Microsoft Office PowerPoint</Application>
  <PresentationFormat>Custom</PresentationFormat>
  <Paragraphs>64</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Open Sans</vt:lpstr>
      <vt:lpstr>Crimson Pro Bold</vt:lpstr>
      <vt:lpstr>Arial</vt:lpstr>
      <vt:lpstr>Roboto</vt:lpstr>
      <vt:lpstr>Century Gothic</vt:lpstr>
      <vt:lpstr>Wingdings 3</vt:lpstr>
      <vt:lpstr>Calibri</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Avinash Sonawane</cp:lastModifiedBy>
  <cp:revision>8</cp:revision>
  <dcterms:created xsi:type="dcterms:W3CDTF">2025-04-23T12:46:08Z</dcterms:created>
  <dcterms:modified xsi:type="dcterms:W3CDTF">2025-04-23T14:01:30Z</dcterms:modified>
</cp:coreProperties>
</file>